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3" r:id="rId2"/>
    <p:sldId id="267" r:id="rId3"/>
    <p:sldId id="277" r:id="rId4"/>
    <p:sldId id="270" r:id="rId5"/>
    <p:sldId id="290" r:id="rId6"/>
    <p:sldId id="291" r:id="rId7"/>
    <p:sldId id="282" r:id="rId8"/>
    <p:sldId id="285" r:id="rId9"/>
    <p:sldId id="287" r:id="rId10"/>
    <p:sldId id="288" r:id="rId11"/>
  </p:sldIdLst>
  <p:sldSz cx="12192000" cy="6858000"/>
  <p:notesSz cx="12192000" cy="6858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92762" autoAdjust="0"/>
  </p:normalViewPr>
  <p:slideViewPr>
    <p:cSldViewPr>
      <p:cViewPr varScale="1">
        <p:scale>
          <a:sx n="102" d="100"/>
          <a:sy n="102" d="100"/>
        </p:scale>
        <p:origin x="3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3A584-24C0-4C0E-8CDC-1C6F5338E206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69AE3-CA2B-434D-8051-5768B11809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96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69AE3-CA2B-434D-8051-5768B118098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32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69AE3-CA2B-434D-8051-5768B118098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44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4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4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4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4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0094" y="408177"/>
            <a:ext cx="4591811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4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446" y="1470786"/>
            <a:ext cx="10389107" cy="342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47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ulko, ruoho, henkilö, kenttä&#10;&#10;Kuvaus luotu automaattisesti">
            <a:extLst>
              <a:ext uri="{FF2B5EF4-FFF2-40B4-BE49-F238E27FC236}">
                <a16:creationId xmlns:a16="http://schemas.microsoft.com/office/drawing/2014/main" id="{12F599C4-C113-4AA2-871A-397B82BFC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2" b="13682"/>
          <a:stretch/>
        </p:blipFill>
        <p:spPr>
          <a:xfrm>
            <a:off x="-62345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FC99503-90D7-45EE-ADD6-BAA141059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6000" kern="1200" dirty="0">
                <a:solidFill>
                  <a:srgbClr val="FFFFFF"/>
                </a:solidFill>
                <a:latin typeface="+mj-lt"/>
                <a:cs typeface="+mj-cs"/>
              </a:rPr>
              <a:t>STRATEGIA 2023-2025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00764D-B49F-4971-B5F0-6DF9E8A803C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rgbClr val="FFFFFF"/>
                </a:solidFill>
                <a:latin typeface="+mn-lt"/>
                <a:cs typeface="+mn-cs"/>
              </a:rPr>
              <a:t>Suomen Sotilasurheiluliitto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B442A23-C26C-459D-8B99-97BD153EDF28}"/>
              </a:ext>
            </a:extLst>
          </p:cNvPr>
          <p:cNvSpPr txBox="1"/>
          <p:nvPr/>
        </p:nvSpPr>
        <p:spPr>
          <a:xfrm>
            <a:off x="3886200" y="220328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”LIIKUNNALLA VALMIUTTA”</a:t>
            </a:r>
          </a:p>
        </p:txBody>
      </p:sp>
    </p:spTree>
    <p:extLst>
      <p:ext uri="{BB962C8B-B14F-4D97-AF65-F5344CB8AC3E}">
        <p14:creationId xmlns:p14="http://schemas.microsoft.com/office/powerpoint/2010/main" val="3802123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557768" y="2889454"/>
            <a:ext cx="44551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fi-FI" sz="1600" spc="-1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1509" y="1935492"/>
            <a:ext cx="508381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z="1400" b="1" spc="-15" dirty="0">
                <a:solidFill>
                  <a:schemeClr val="accent1"/>
                </a:solidFill>
                <a:latin typeface="Calibri"/>
                <a:cs typeface="Calibri"/>
              </a:rPr>
              <a:t>VALIOKUNNAN</a:t>
            </a:r>
            <a:r>
              <a:rPr sz="14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accent1"/>
                </a:solidFill>
                <a:latin typeface="Calibri"/>
                <a:cs typeface="Calibri"/>
              </a:rPr>
              <a:t>KESKEISET</a:t>
            </a:r>
            <a:r>
              <a:rPr sz="14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Calibri"/>
                <a:cs typeface="Calibri"/>
              </a:rPr>
              <a:t>TOIMENPIDEKOKONAISUUDET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fi-FI" sz="1400" spc="-1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Taloushallintajärjestelmän ylläpitäminen yhdessä tilitoimiston ja tilintarkastajan kanssa.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Kirjanpidon ja talouden seuranta yhdessä tilitoimiston ja tilintarkastajan kanssa.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Taloushallinto-ohjeen ylläpitäminen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Yhteistyösopimusten seuranta ja tapaamisten järjestäminen 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fi-FI" sz="1400" spc="-1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fi-FI" sz="1400" spc="-1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4406" y="4534280"/>
            <a:ext cx="7372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chemeClr val="accent1"/>
                </a:solidFill>
                <a:latin typeface="Calibri"/>
                <a:cs typeface="Calibri"/>
              </a:rPr>
              <a:t>MITTARIT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4406" y="4762548"/>
            <a:ext cx="398335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Taseen säilyttäminen vähintään 75 000 € tasolla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dirty="0">
                <a:solidFill>
                  <a:schemeClr val="accent1"/>
                </a:solidFill>
                <a:latin typeface="Calibri"/>
                <a:cs typeface="Calibri"/>
              </a:rPr>
              <a:t>Budjetoinnin onnistuminen ja tuloksen ennustettavuus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dirty="0">
                <a:solidFill>
                  <a:schemeClr val="accent1"/>
                </a:solidFill>
                <a:latin typeface="Calibri"/>
                <a:cs typeface="Calibri"/>
              </a:rPr>
              <a:t>Yhteistyösopimusten ajantasaisuus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2716" y="911673"/>
            <a:ext cx="656526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4"/>
              </a:lnSpc>
              <a:spcBef>
                <a:spcPts val="100"/>
              </a:spcBef>
            </a:pPr>
            <a:br>
              <a:rPr lang="fi-FI" sz="3000" spc="-15" dirty="0">
                <a:solidFill>
                  <a:schemeClr val="accent1"/>
                </a:solidFill>
              </a:rPr>
            </a:br>
            <a:br>
              <a:rPr lang="fi-FI" sz="3000" spc="-15" dirty="0">
                <a:solidFill>
                  <a:schemeClr val="accent1"/>
                </a:solidFill>
              </a:rPr>
            </a:br>
            <a:endParaRPr sz="3000" dirty="0">
              <a:solidFill>
                <a:schemeClr val="accent1"/>
              </a:solidFill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1B2B18BB-F885-4AB3-B1A2-C9F970C27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18" y="179078"/>
            <a:ext cx="1768189" cy="6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14">
            <a:extLst>
              <a:ext uri="{FF2B5EF4-FFF2-40B4-BE49-F238E27FC236}">
                <a16:creationId xmlns:a16="http://schemas.microsoft.com/office/drawing/2014/main" id="{32A34493-27FF-4E9D-8E5C-C1A9E05AF527}"/>
              </a:ext>
            </a:extLst>
          </p:cNvPr>
          <p:cNvSpPr/>
          <p:nvPr/>
        </p:nvSpPr>
        <p:spPr>
          <a:xfrm>
            <a:off x="413765" y="2230680"/>
            <a:ext cx="5798820" cy="3767454"/>
          </a:xfrm>
          <a:custGeom>
            <a:avLst/>
            <a:gdLst/>
            <a:ahLst/>
            <a:cxnLst/>
            <a:rect l="l" t="t" r="r" b="b"/>
            <a:pathLst>
              <a:path w="5798820" h="3767454">
                <a:moveTo>
                  <a:pt x="5791962" y="5714"/>
                </a:moveTo>
                <a:lnTo>
                  <a:pt x="5792099" y="69308"/>
                </a:lnTo>
                <a:lnTo>
                  <a:pt x="5792233" y="131155"/>
                </a:lnTo>
                <a:lnTo>
                  <a:pt x="5792362" y="191292"/>
                </a:lnTo>
                <a:lnTo>
                  <a:pt x="5792488" y="249755"/>
                </a:lnTo>
                <a:lnTo>
                  <a:pt x="5792610" y="306581"/>
                </a:lnTo>
                <a:lnTo>
                  <a:pt x="5792727" y="361807"/>
                </a:lnTo>
                <a:lnTo>
                  <a:pt x="5792841" y="415468"/>
                </a:lnTo>
                <a:lnTo>
                  <a:pt x="5792952" y="467601"/>
                </a:lnTo>
                <a:lnTo>
                  <a:pt x="5793058" y="518243"/>
                </a:lnTo>
                <a:lnTo>
                  <a:pt x="5793161" y="567429"/>
                </a:lnTo>
                <a:lnTo>
                  <a:pt x="5793261" y="615197"/>
                </a:lnTo>
                <a:lnTo>
                  <a:pt x="5793358" y="661582"/>
                </a:lnTo>
                <a:lnTo>
                  <a:pt x="5793451" y="706621"/>
                </a:lnTo>
                <a:lnTo>
                  <a:pt x="5793541" y="750350"/>
                </a:lnTo>
                <a:lnTo>
                  <a:pt x="5793628" y="792806"/>
                </a:lnTo>
                <a:lnTo>
                  <a:pt x="5793712" y="834025"/>
                </a:lnTo>
                <a:lnTo>
                  <a:pt x="5793793" y="874044"/>
                </a:lnTo>
                <a:lnTo>
                  <a:pt x="5793872" y="912898"/>
                </a:lnTo>
                <a:lnTo>
                  <a:pt x="5794020" y="987260"/>
                </a:lnTo>
                <a:lnTo>
                  <a:pt x="5794159" y="1057401"/>
                </a:lnTo>
                <a:lnTo>
                  <a:pt x="5794288" y="1123613"/>
                </a:lnTo>
                <a:lnTo>
                  <a:pt x="5794408" y="1186188"/>
                </a:lnTo>
                <a:lnTo>
                  <a:pt x="5794521" y="1245415"/>
                </a:lnTo>
                <a:lnTo>
                  <a:pt x="5794626" y="1301586"/>
                </a:lnTo>
                <a:lnTo>
                  <a:pt x="5794724" y="1354992"/>
                </a:lnTo>
                <a:lnTo>
                  <a:pt x="5794816" y="1405925"/>
                </a:lnTo>
                <a:lnTo>
                  <a:pt x="5794904" y="1454674"/>
                </a:lnTo>
                <a:lnTo>
                  <a:pt x="5794986" y="1501532"/>
                </a:lnTo>
                <a:lnTo>
                  <a:pt x="5795065" y="1546789"/>
                </a:lnTo>
                <a:lnTo>
                  <a:pt x="5795141" y="1590737"/>
                </a:lnTo>
                <a:lnTo>
                  <a:pt x="5795214" y="1633665"/>
                </a:lnTo>
                <a:lnTo>
                  <a:pt x="5795285" y="1675866"/>
                </a:lnTo>
                <a:lnTo>
                  <a:pt x="5795355" y="1717631"/>
                </a:lnTo>
                <a:lnTo>
                  <a:pt x="5795426" y="1759250"/>
                </a:lnTo>
                <a:lnTo>
                  <a:pt x="5795461" y="1780096"/>
                </a:lnTo>
                <a:lnTo>
                  <a:pt x="5795531" y="1822043"/>
                </a:lnTo>
                <a:lnTo>
                  <a:pt x="5795604" y="1864571"/>
                </a:lnTo>
                <a:lnTo>
                  <a:pt x="5795678" y="1907973"/>
                </a:lnTo>
                <a:lnTo>
                  <a:pt x="5795755" y="1952539"/>
                </a:lnTo>
                <a:lnTo>
                  <a:pt x="5795836" y="1998560"/>
                </a:lnTo>
                <a:lnTo>
                  <a:pt x="5795920" y="2046328"/>
                </a:lnTo>
                <a:lnTo>
                  <a:pt x="5796010" y="2096133"/>
                </a:lnTo>
                <a:lnTo>
                  <a:pt x="5796105" y="2148266"/>
                </a:lnTo>
                <a:lnTo>
                  <a:pt x="5796207" y="2203019"/>
                </a:lnTo>
                <a:lnTo>
                  <a:pt x="5796315" y="2260682"/>
                </a:lnTo>
                <a:lnTo>
                  <a:pt x="5796432" y="2321546"/>
                </a:lnTo>
                <a:lnTo>
                  <a:pt x="5796556" y="2385904"/>
                </a:lnTo>
                <a:lnTo>
                  <a:pt x="5796690" y="2454045"/>
                </a:lnTo>
                <a:lnTo>
                  <a:pt x="5796834" y="2526260"/>
                </a:lnTo>
                <a:lnTo>
                  <a:pt x="5796988" y="2602841"/>
                </a:lnTo>
                <a:lnTo>
                  <a:pt x="5797069" y="2642860"/>
                </a:lnTo>
                <a:lnTo>
                  <a:pt x="5797153" y="2684079"/>
                </a:lnTo>
                <a:lnTo>
                  <a:pt x="5797240" y="2726536"/>
                </a:lnTo>
                <a:lnTo>
                  <a:pt x="5797330" y="2770265"/>
                </a:lnTo>
                <a:lnTo>
                  <a:pt x="5797423" y="2815305"/>
                </a:lnTo>
                <a:lnTo>
                  <a:pt x="5797520" y="2861690"/>
                </a:lnTo>
                <a:lnTo>
                  <a:pt x="5797620" y="2909458"/>
                </a:lnTo>
                <a:lnTo>
                  <a:pt x="5797723" y="2958645"/>
                </a:lnTo>
                <a:lnTo>
                  <a:pt x="5797829" y="3009286"/>
                </a:lnTo>
                <a:lnTo>
                  <a:pt x="5797940" y="3061420"/>
                </a:lnTo>
                <a:lnTo>
                  <a:pt x="5798054" y="3115082"/>
                </a:lnTo>
                <a:lnTo>
                  <a:pt x="5798171" y="3170308"/>
                </a:lnTo>
                <a:lnTo>
                  <a:pt x="5798293" y="3227134"/>
                </a:lnTo>
                <a:lnTo>
                  <a:pt x="5798419" y="3285598"/>
                </a:lnTo>
                <a:lnTo>
                  <a:pt x="5798548" y="3345735"/>
                </a:lnTo>
                <a:lnTo>
                  <a:pt x="5798682" y="3407583"/>
                </a:lnTo>
                <a:lnTo>
                  <a:pt x="5798820" y="3471176"/>
                </a:lnTo>
                <a:lnTo>
                  <a:pt x="5118" y="3767328"/>
                </a:lnTo>
                <a:lnTo>
                  <a:pt x="5027" y="3692645"/>
                </a:lnTo>
                <a:lnTo>
                  <a:pt x="4937" y="3619945"/>
                </a:lnTo>
                <a:lnTo>
                  <a:pt x="4850" y="3549173"/>
                </a:lnTo>
                <a:lnTo>
                  <a:pt x="4764" y="3480275"/>
                </a:lnTo>
                <a:lnTo>
                  <a:pt x="4681" y="3413197"/>
                </a:lnTo>
                <a:lnTo>
                  <a:pt x="4598" y="3347884"/>
                </a:lnTo>
                <a:lnTo>
                  <a:pt x="4518" y="3284282"/>
                </a:lnTo>
                <a:lnTo>
                  <a:pt x="4438" y="3222337"/>
                </a:lnTo>
                <a:lnTo>
                  <a:pt x="4361" y="3161994"/>
                </a:lnTo>
                <a:lnTo>
                  <a:pt x="4285" y="3103199"/>
                </a:lnTo>
                <a:lnTo>
                  <a:pt x="4210" y="3045897"/>
                </a:lnTo>
                <a:lnTo>
                  <a:pt x="4136" y="2990035"/>
                </a:lnTo>
                <a:lnTo>
                  <a:pt x="4064" y="2935559"/>
                </a:lnTo>
                <a:lnTo>
                  <a:pt x="3993" y="2882413"/>
                </a:lnTo>
                <a:lnTo>
                  <a:pt x="3923" y="2830543"/>
                </a:lnTo>
                <a:lnTo>
                  <a:pt x="3855" y="2779896"/>
                </a:lnTo>
                <a:lnTo>
                  <a:pt x="3787" y="2730416"/>
                </a:lnTo>
                <a:lnTo>
                  <a:pt x="3721" y="2682050"/>
                </a:lnTo>
                <a:lnTo>
                  <a:pt x="3655" y="2634743"/>
                </a:lnTo>
                <a:lnTo>
                  <a:pt x="3591" y="2588441"/>
                </a:lnTo>
                <a:lnTo>
                  <a:pt x="3527" y="2543089"/>
                </a:lnTo>
                <a:lnTo>
                  <a:pt x="3464" y="2498634"/>
                </a:lnTo>
                <a:lnTo>
                  <a:pt x="3402" y="2455020"/>
                </a:lnTo>
                <a:lnTo>
                  <a:pt x="3341" y="2412194"/>
                </a:lnTo>
                <a:lnTo>
                  <a:pt x="3280" y="2370102"/>
                </a:lnTo>
                <a:lnTo>
                  <a:pt x="3220" y="2328688"/>
                </a:lnTo>
                <a:lnTo>
                  <a:pt x="3160" y="2287899"/>
                </a:lnTo>
                <a:lnTo>
                  <a:pt x="3101" y="2247680"/>
                </a:lnTo>
                <a:lnTo>
                  <a:pt x="3043" y="2207978"/>
                </a:lnTo>
                <a:lnTo>
                  <a:pt x="2985" y="2168737"/>
                </a:lnTo>
                <a:lnTo>
                  <a:pt x="2927" y="2129903"/>
                </a:lnTo>
                <a:lnTo>
                  <a:pt x="2870" y="2091423"/>
                </a:lnTo>
                <a:lnTo>
                  <a:pt x="2813" y="2053241"/>
                </a:lnTo>
                <a:lnTo>
                  <a:pt x="2700" y="1977556"/>
                </a:lnTo>
                <a:lnTo>
                  <a:pt x="2587" y="1902415"/>
                </a:lnTo>
                <a:lnTo>
                  <a:pt x="2530" y="1864912"/>
                </a:lnTo>
                <a:lnTo>
                  <a:pt x="2474" y="1827382"/>
                </a:lnTo>
                <a:lnTo>
                  <a:pt x="2361" y="1752023"/>
                </a:lnTo>
                <a:lnTo>
                  <a:pt x="2247" y="1675904"/>
                </a:lnTo>
                <a:lnTo>
                  <a:pt x="2190" y="1637424"/>
                </a:lnTo>
                <a:lnTo>
                  <a:pt x="2132" y="1598590"/>
                </a:lnTo>
                <a:lnTo>
                  <a:pt x="2074" y="1559349"/>
                </a:lnTo>
                <a:lnTo>
                  <a:pt x="2016" y="1519647"/>
                </a:lnTo>
                <a:lnTo>
                  <a:pt x="1957" y="1479428"/>
                </a:lnTo>
                <a:lnTo>
                  <a:pt x="1897" y="1438639"/>
                </a:lnTo>
                <a:lnTo>
                  <a:pt x="1837" y="1397225"/>
                </a:lnTo>
                <a:lnTo>
                  <a:pt x="1777" y="1355133"/>
                </a:lnTo>
                <a:lnTo>
                  <a:pt x="1715" y="1312307"/>
                </a:lnTo>
                <a:lnTo>
                  <a:pt x="1653" y="1268693"/>
                </a:lnTo>
                <a:lnTo>
                  <a:pt x="1590" y="1224238"/>
                </a:lnTo>
                <a:lnTo>
                  <a:pt x="1527" y="1178886"/>
                </a:lnTo>
                <a:lnTo>
                  <a:pt x="1462" y="1132584"/>
                </a:lnTo>
                <a:lnTo>
                  <a:pt x="1396" y="1085277"/>
                </a:lnTo>
                <a:lnTo>
                  <a:pt x="1330" y="1036911"/>
                </a:lnTo>
                <a:lnTo>
                  <a:pt x="1262" y="987431"/>
                </a:lnTo>
                <a:lnTo>
                  <a:pt x="1194" y="936784"/>
                </a:lnTo>
                <a:lnTo>
                  <a:pt x="1124" y="884914"/>
                </a:lnTo>
                <a:lnTo>
                  <a:pt x="1053" y="831768"/>
                </a:lnTo>
                <a:lnTo>
                  <a:pt x="981" y="777292"/>
                </a:lnTo>
                <a:lnTo>
                  <a:pt x="907" y="721430"/>
                </a:lnTo>
                <a:lnTo>
                  <a:pt x="833" y="664128"/>
                </a:lnTo>
                <a:lnTo>
                  <a:pt x="756" y="605333"/>
                </a:lnTo>
                <a:lnTo>
                  <a:pt x="679" y="544990"/>
                </a:lnTo>
                <a:lnTo>
                  <a:pt x="600" y="483045"/>
                </a:lnTo>
                <a:lnTo>
                  <a:pt x="519" y="419443"/>
                </a:lnTo>
                <a:lnTo>
                  <a:pt x="437" y="354130"/>
                </a:lnTo>
                <a:lnTo>
                  <a:pt x="353" y="287052"/>
                </a:lnTo>
                <a:lnTo>
                  <a:pt x="267" y="218154"/>
                </a:lnTo>
                <a:lnTo>
                  <a:pt x="180" y="147382"/>
                </a:lnTo>
                <a:lnTo>
                  <a:pt x="91" y="74682"/>
                </a:lnTo>
                <a:lnTo>
                  <a:pt x="0" y="0"/>
                </a:lnTo>
                <a:lnTo>
                  <a:pt x="5791962" y="5714"/>
                </a:lnTo>
                <a:close/>
              </a:path>
            </a:pathLst>
          </a:custGeom>
          <a:ln w="102107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185F35D4-BF61-4658-8394-84EE9BD64CAC}"/>
              </a:ext>
            </a:extLst>
          </p:cNvPr>
          <p:cNvSpPr/>
          <p:nvPr/>
        </p:nvSpPr>
        <p:spPr>
          <a:xfrm>
            <a:off x="1023855" y="2769842"/>
            <a:ext cx="109392" cy="23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522068E1-BA96-4088-B683-FC0BEA11C2F6}"/>
              </a:ext>
            </a:extLst>
          </p:cNvPr>
          <p:cNvSpPr/>
          <p:nvPr/>
        </p:nvSpPr>
        <p:spPr>
          <a:xfrm>
            <a:off x="992689" y="3871449"/>
            <a:ext cx="171721" cy="242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F62D206B-AFA2-4476-BE84-2C02BA09C3F9}"/>
              </a:ext>
            </a:extLst>
          </p:cNvPr>
          <p:cNvSpPr/>
          <p:nvPr/>
        </p:nvSpPr>
        <p:spPr>
          <a:xfrm>
            <a:off x="992689" y="4815825"/>
            <a:ext cx="156855" cy="240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D1DE6E16-E55A-40C1-A983-84E27E92CE69}"/>
              </a:ext>
            </a:extLst>
          </p:cNvPr>
          <p:cNvSpPr txBox="1"/>
          <p:nvPr/>
        </p:nvSpPr>
        <p:spPr>
          <a:xfrm>
            <a:off x="1573009" y="2769842"/>
            <a:ext cx="315722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24447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fi-FI" sz="1600" spc="-10" dirty="0">
                <a:solidFill>
                  <a:schemeClr val="accent1"/>
                </a:solidFill>
                <a:latin typeface="Calibri"/>
                <a:cs typeface="Calibri"/>
              </a:rPr>
              <a:t>Liiton taloudellisten toimintaedellytysten turvaaminen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B3973D1-D4EB-4A16-88B5-42807EE5B77C}"/>
              </a:ext>
            </a:extLst>
          </p:cNvPr>
          <p:cNvSpPr txBox="1"/>
          <p:nvPr/>
        </p:nvSpPr>
        <p:spPr>
          <a:xfrm>
            <a:off x="1573009" y="3765457"/>
            <a:ext cx="315722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24447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fi-FI" sz="1600" spc="-10" dirty="0">
                <a:solidFill>
                  <a:schemeClr val="accent1"/>
                </a:solidFill>
                <a:latin typeface="Calibri"/>
                <a:cs typeface="Calibri"/>
              </a:rPr>
              <a:t>Luotettava budjetointi ja seuranta sekä ajantasainen raportointi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891A63F7-D1B4-4A49-A824-509A6A829AFA}"/>
              </a:ext>
            </a:extLst>
          </p:cNvPr>
          <p:cNvSpPr txBox="1"/>
          <p:nvPr/>
        </p:nvSpPr>
        <p:spPr>
          <a:xfrm>
            <a:off x="1557768" y="4856196"/>
            <a:ext cx="31572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24447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fi-FI" sz="1600" spc="-10" dirty="0">
                <a:solidFill>
                  <a:schemeClr val="accent1"/>
                </a:solidFill>
                <a:latin typeface="Calibri"/>
                <a:cs typeface="Calibri"/>
              </a:rPr>
              <a:t>Ylläpidetty sopimushallinta</a:t>
            </a: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B6650250-ED91-354D-A431-7561E35FF325}"/>
              </a:ext>
            </a:extLst>
          </p:cNvPr>
          <p:cNvSpPr txBox="1">
            <a:spLocks/>
          </p:cNvSpPr>
          <p:nvPr/>
        </p:nvSpPr>
        <p:spPr>
          <a:xfrm>
            <a:off x="502715" y="294718"/>
            <a:ext cx="6565265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0" i="0">
                <a:solidFill>
                  <a:srgbClr val="0047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ts val="3554"/>
              </a:lnSpc>
              <a:spcBef>
                <a:spcPts val="100"/>
              </a:spcBef>
            </a:pPr>
            <a:r>
              <a:rPr lang="fi-FI" sz="3000" kern="0" spc="-15" dirty="0">
                <a:solidFill>
                  <a:schemeClr val="accent1"/>
                </a:solidFill>
              </a:rPr>
              <a:t>Talous- ja viestintävaliokunnan tavoite</a:t>
            </a:r>
            <a:br>
              <a:rPr lang="fi-FI" sz="3000" kern="0" spc="-15" dirty="0">
                <a:solidFill>
                  <a:schemeClr val="accent1"/>
                </a:solidFill>
              </a:rPr>
            </a:br>
            <a:endParaRPr lang="fi-FI" sz="3000" kern="0" spc="-15" dirty="0">
              <a:solidFill>
                <a:schemeClr val="accent1"/>
              </a:solidFill>
            </a:endParaRPr>
          </a:p>
          <a:p>
            <a:pPr marL="12700">
              <a:lnSpc>
                <a:spcPts val="3554"/>
              </a:lnSpc>
              <a:spcBef>
                <a:spcPts val="100"/>
              </a:spcBef>
            </a:pPr>
            <a:r>
              <a:rPr lang="fi-FI" sz="3000" kern="0" spc="-15" dirty="0">
                <a:solidFill>
                  <a:schemeClr val="accent1"/>
                </a:solidFill>
              </a:rPr>
              <a:t>Talous:</a:t>
            </a:r>
            <a:endParaRPr lang="fi-FI" sz="30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7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042" y="274065"/>
            <a:ext cx="7899519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80"/>
              </a:lnSpc>
            </a:pPr>
            <a:r>
              <a:rPr lang="fi-FI" sz="4500" spc="-15" dirty="0">
                <a:latin typeface="+mj-lt"/>
                <a:cs typeface="Arial" panose="020B0604020202020204" pitchFamily="34" charset="0"/>
              </a:rPr>
              <a:t>Strategia 2023-2025</a:t>
            </a:r>
            <a:endParaRPr sz="45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" name="Kuva 60">
            <a:extLst>
              <a:ext uri="{FF2B5EF4-FFF2-40B4-BE49-F238E27FC236}">
                <a16:creationId xmlns:a16="http://schemas.microsoft.com/office/drawing/2014/main" id="{1E37C9AD-527D-4BFC-BB64-8F9BCE23A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5325"/>
            <a:ext cx="2701132" cy="106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CF835AA-AE6D-4F00-B242-FF8CEBEAE681}"/>
              </a:ext>
            </a:extLst>
          </p:cNvPr>
          <p:cNvSpPr txBox="1"/>
          <p:nvPr/>
        </p:nvSpPr>
        <p:spPr>
          <a:xfrm>
            <a:off x="461467" y="1907243"/>
            <a:ext cx="595274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400" dirty="0"/>
          </a:p>
          <a:p>
            <a:r>
              <a:rPr lang="fi-FI" sz="1400" b="1" dirty="0"/>
              <a:t>Varusmiesten liikuttaminen </a:t>
            </a:r>
            <a:r>
              <a:rPr lang="fi-FI" sz="1400" i="1" dirty="0"/>
              <a:t>(VLK - valiokunta)</a:t>
            </a:r>
          </a:p>
          <a:p>
            <a:r>
              <a:rPr lang="fi-FI" sz="1400" dirty="0"/>
              <a:t>- Nykyaikaisilla ja monipuolisilla varusmiesten liikuntakerhoilla</a:t>
            </a:r>
          </a:p>
          <a:p>
            <a:r>
              <a:rPr lang="fi-FI" sz="1400" dirty="0"/>
              <a:t>- Varusmiesten harrastekilpailutoiminnan kautta</a:t>
            </a:r>
          </a:p>
          <a:p>
            <a:endParaRPr lang="fi-FI" sz="1400" dirty="0"/>
          </a:p>
          <a:p>
            <a:r>
              <a:rPr lang="fi-FI" sz="1400" b="1" dirty="0"/>
              <a:t>Puolustusvoimien ja Rajavartiolaitoksen henkilökunnan liikuttaminen </a:t>
            </a:r>
            <a:r>
              <a:rPr lang="fi-FI" sz="1400" i="1" dirty="0"/>
              <a:t>(Kilpailuvaliokunta)</a:t>
            </a:r>
            <a:br>
              <a:rPr lang="fi-FI" sz="1400" dirty="0"/>
            </a:br>
            <a:r>
              <a:rPr lang="fi-FI" sz="1400" dirty="0"/>
              <a:t>- Laadukkaan ja monipuolisen harrastekilpailutoiminnan kautta</a:t>
            </a:r>
            <a:br>
              <a:rPr lang="fi-FI" sz="1400" dirty="0"/>
            </a:br>
            <a:r>
              <a:rPr lang="fi-FI" sz="1400" dirty="0"/>
              <a:t>- Laadukkaan seuratoiminnan kautta</a:t>
            </a:r>
          </a:p>
          <a:p>
            <a:endParaRPr lang="fi-FI" sz="1400" dirty="0"/>
          </a:p>
          <a:p>
            <a:r>
              <a:rPr lang="fi-FI" sz="1400" b="1" dirty="0"/>
              <a:t>Liikuntamyönteisen asenneilmapiirin luominen </a:t>
            </a:r>
            <a:r>
              <a:rPr lang="fi-FI" sz="1400" i="1" dirty="0"/>
              <a:t>(Talous- ja viestintävaliokunta)</a:t>
            </a:r>
          </a:p>
          <a:p>
            <a:r>
              <a:rPr lang="fi-FI" sz="1400" dirty="0"/>
              <a:t>- Seurojen toiminnan tukeminen ja mahdollistaminen</a:t>
            </a:r>
            <a:br>
              <a:rPr lang="fi-FI" sz="1400" dirty="0"/>
            </a:br>
            <a:r>
              <a:rPr lang="fi-FI" sz="1400" dirty="0"/>
              <a:t>- Yhteistyö sidosryhmien kanssa</a:t>
            </a:r>
          </a:p>
          <a:p>
            <a:endParaRPr lang="fi-FI" sz="1400" dirty="0"/>
          </a:p>
          <a:p>
            <a:r>
              <a:rPr lang="fi-FI" sz="1400" b="1" dirty="0"/>
              <a:t>Sotilasurheiluliiton toiminnan resurssien turvaaminen tulevaisuudessa </a:t>
            </a:r>
            <a:r>
              <a:rPr lang="fi-FI" sz="1400" i="1" dirty="0"/>
              <a:t>(Työvaliokunta)</a:t>
            </a:r>
            <a:br>
              <a:rPr lang="fi-FI" sz="1400" dirty="0"/>
            </a:br>
            <a:r>
              <a:rPr lang="fi-FI" sz="1400" dirty="0"/>
              <a:t>- Tulevaisuuden trendien seuraaminen</a:t>
            </a:r>
          </a:p>
          <a:p>
            <a:r>
              <a:rPr lang="fi-FI" sz="1400" dirty="0"/>
              <a:t>- Ajanmukainen viestintä eri mediakanavissa</a:t>
            </a:r>
          </a:p>
          <a:p>
            <a:r>
              <a:rPr lang="fi-FI" sz="1400" dirty="0"/>
              <a:t>- Liiton talouden turvaaminen</a:t>
            </a:r>
            <a:br>
              <a:rPr lang="fi-FI" sz="1400" dirty="0"/>
            </a:br>
            <a:r>
              <a:rPr lang="fi-FI" sz="1400" dirty="0"/>
              <a:t>- Yhteistyön tiivistäminen eri kumppaneiden kanssa</a:t>
            </a:r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D20ACA9-1954-4FDA-8B26-539145B4E523}"/>
              </a:ext>
            </a:extLst>
          </p:cNvPr>
          <p:cNvSpPr txBox="1"/>
          <p:nvPr/>
        </p:nvSpPr>
        <p:spPr>
          <a:xfrm>
            <a:off x="6485498" y="2116642"/>
            <a:ext cx="55882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400" b="1" dirty="0">
                <a:cs typeface="Arial" panose="020B0604020202020204" pitchFamily="34" charset="0"/>
              </a:rPr>
              <a:t>Puolustusvoimien ylimmän johdon tuki</a:t>
            </a:r>
          </a:p>
          <a:p>
            <a:pPr marL="342900" indent="-342900">
              <a:buFont typeface="+mj-lt"/>
              <a:buAutoNum type="arabicPeriod"/>
            </a:pPr>
            <a:endParaRPr lang="fi-FI" sz="1400" dirty="0"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b="1" dirty="0">
                <a:cs typeface="Arial" panose="020B0604020202020204" pitchFamily="34" charset="0"/>
              </a:rPr>
              <a:t>Toimiva ja avoin yhteistyö Puolustusvoimien ja Rajavartiolaitoksen sekä muiden sidosryhmien kanssa. Henkilöstön avoin ja positiivinen suhtautuminen Sotilasurheiluliiton toimintaan</a:t>
            </a:r>
          </a:p>
          <a:p>
            <a:pPr marL="342900" indent="-342900">
              <a:buFont typeface="+mj-lt"/>
              <a:buAutoNum type="arabicPeriod"/>
            </a:pPr>
            <a:endParaRPr lang="fi-FI" sz="1400" dirty="0"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b="1" dirty="0">
                <a:cs typeface="Arial" panose="020B0604020202020204" pitchFamily="34" charset="0"/>
              </a:rPr>
              <a:t>Taloudellisten toimintaresurssien turvaaminen</a:t>
            </a:r>
            <a:endParaRPr lang="fi-FI" sz="1400" dirty="0"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i-FI" sz="1400" b="1" dirty="0"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b="1" dirty="0">
                <a:cs typeface="Arial" panose="020B0604020202020204" pitchFamily="34" charset="0"/>
              </a:rPr>
              <a:t>Henkilöstön rekrytointi liiton ja seurojen toimintaan</a:t>
            </a:r>
            <a:br>
              <a:rPr lang="fi-FI" sz="1400" dirty="0">
                <a:cs typeface="Arial" panose="020B0604020202020204" pitchFamily="34" charset="0"/>
              </a:rPr>
            </a:br>
            <a:endParaRPr lang="fi-FI" sz="1400" dirty="0">
              <a:cs typeface="Arial" panose="020B0604020202020204" pitchFamily="34" charset="0"/>
            </a:endParaRPr>
          </a:p>
          <a:p>
            <a:br>
              <a:rPr lang="fi-FI" sz="1400" dirty="0">
                <a:cs typeface="Arial" panose="020B0604020202020204" pitchFamily="34" charset="0"/>
              </a:rPr>
            </a:br>
            <a:endParaRPr lang="fi-FI" sz="140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400" dirty="0">
              <a:cs typeface="Arial" panose="020B0604020202020204" pitchFamily="34" charset="0"/>
            </a:endParaRPr>
          </a:p>
          <a:p>
            <a:endParaRPr lang="fi-FI" sz="1400" dirty="0">
              <a:cs typeface="Arial" panose="020B0604020202020204" pitchFamily="34" charset="0"/>
            </a:endParaRPr>
          </a:p>
          <a:p>
            <a:endParaRPr lang="fi-FI" sz="1400" dirty="0">
              <a:cs typeface="Arial" panose="020B0604020202020204" pitchFamily="34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F4C552C-7640-42AE-8200-E3678174C308}"/>
              </a:ext>
            </a:extLst>
          </p:cNvPr>
          <p:cNvSpPr txBox="1">
            <a:spLocks/>
          </p:cNvSpPr>
          <p:nvPr/>
        </p:nvSpPr>
        <p:spPr>
          <a:xfrm>
            <a:off x="532753" y="1509745"/>
            <a:ext cx="4512159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000" b="0" i="0">
                <a:solidFill>
                  <a:srgbClr val="0047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i-FI" sz="2800" kern="0" spc="15" dirty="0">
                <a:latin typeface="+mj-lt"/>
                <a:cs typeface="Arial" panose="020B0604020202020204" pitchFamily="34" charset="0"/>
              </a:rPr>
              <a:t>Kärkitavoitteet</a:t>
            </a:r>
            <a:br>
              <a:rPr lang="fi-FI" kern="0" spc="15" dirty="0">
                <a:latin typeface="+mj-lt"/>
                <a:cs typeface="Arial" panose="020B0604020202020204" pitchFamily="34" charset="0"/>
              </a:rPr>
            </a:br>
            <a:endParaRPr lang="fi-FI" kern="0" spc="3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7C68B10-91DE-4979-BB67-F943629B085C}"/>
              </a:ext>
            </a:extLst>
          </p:cNvPr>
          <p:cNvSpPr txBox="1">
            <a:spLocks/>
          </p:cNvSpPr>
          <p:nvPr/>
        </p:nvSpPr>
        <p:spPr>
          <a:xfrm>
            <a:off x="6160481" y="1509745"/>
            <a:ext cx="4512159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5000" b="0" i="0">
                <a:solidFill>
                  <a:srgbClr val="0047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i-FI" sz="2800" kern="0" spc="15" dirty="0">
                <a:latin typeface="+mj-lt"/>
                <a:cs typeface="Arial" panose="020B0604020202020204" pitchFamily="34" charset="0"/>
              </a:rPr>
              <a:t>Edellytykset</a:t>
            </a:r>
            <a:br>
              <a:rPr lang="fi-FI" kern="0" spc="15" dirty="0">
                <a:latin typeface="+mj-lt"/>
                <a:cs typeface="Arial" panose="020B0604020202020204" pitchFamily="34" charset="0"/>
              </a:rPr>
            </a:br>
            <a:endParaRPr lang="fi-FI" kern="0" spc="3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object 12">
            <a:extLst>
              <a:ext uri="{FF2B5EF4-FFF2-40B4-BE49-F238E27FC236}">
                <a16:creationId xmlns:a16="http://schemas.microsoft.com/office/drawing/2014/main" id="{FCA7FBDB-31CB-640B-129F-DB28D49424DE}"/>
              </a:ext>
            </a:extLst>
          </p:cNvPr>
          <p:cNvGrpSpPr/>
          <p:nvPr/>
        </p:nvGrpSpPr>
        <p:grpSpPr>
          <a:xfrm>
            <a:off x="119722" y="2209800"/>
            <a:ext cx="306102" cy="307051"/>
            <a:chOff x="4676993" y="1913991"/>
            <a:chExt cx="614680" cy="616585"/>
          </a:xfrm>
        </p:grpSpPr>
        <p:sp>
          <p:nvSpPr>
            <p:cNvPr id="6" name="object 13">
              <a:extLst>
                <a:ext uri="{FF2B5EF4-FFF2-40B4-BE49-F238E27FC236}">
                  <a16:creationId xmlns:a16="http://schemas.microsoft.com/office/drawing/2014/main" id="{AF7DF21E-B7C8-F00B-A940-88B6C1217020}"/>
                </a:ext>
              </a:extLst>
            </p:cNvPr>
            <p:cNvSpPr/>
            <p:nvPr/>
          </p:nvSpPr>
          <p:spPr>
            <a:xfrm>
              <a:off x="4676993" y="1913991"/>
              <a:ext cx="614680" cy="616585"/>
            </a:xfrm>
            <a:custGeom>
              <a:avLst/>
              <a:gdLst/>
              <a:ahLst/>
              <a:cxnLst/>
              <a:rect l="l" t="t" r="r" b="b"/>
              <a:pathLst>
                <a:path w="614679" h="616585">
                  <a:moveTo>
                    <a:pt x="307252" y="0"/>
                  </a:moveTo>
                  <a:lnTo>
                    <a:pt x="245869" y="6588"/>
                  </a:lnTo>
                  <a:lnTo>
                    <a:pt x="187678" y="24193"/>
                  </a:lnTo>
                  <a:lnTo>
                    <a:pt x="136061" y="52814"/>
                  </a:lnTo>
                  <a:lnTo>
                    <a:pt x="89990" y="90198"/>
                  </a:lnTo>
                  <a:lnTo>
                    <a:pt x="52693" y="136371"/>
                  </a:lnTo>
                  <a:lnTo>
                    <a:pt x="24144" y="188105"/>
                  </a:lnTo>
                  <a:lnTo>
                    <a:pt x="6577" y="246429"/>
                  </a:lnTo>
                  <a:lnTo>
                    <a:pt x="0" y="307952"/>
                  </a:lnTo>
                  <a:lnTo>
                    <a:pt x="6578" y="370595"/>
                  </a:lnTo>
                  <a:lnTo>
                    <a:pt x="24144" y="427811"/>
                  </a:lnTo>
                  <a:lnTo>
                    <a:pt x="52693" y="480639"/>
                  </a:lnTo>
                  <a:lnTo>
                    <a:pt x="90104" y="525853"/>
                  </a:lnTo>
                  <a:lnTo>
                    <a:pt x="136061" y="563144"/>
                  </a:lnTo>
                  <a:lnTo>
                    <a:pt x="187678" y="591759"/>
                  </a:lnTo>
                  <a:lnTo>
                    <a:pt x="245869" y="609366"/>
                  </a:lnTo>
                  <a:lnTo>
                    <a:pt x="307252" y="615959"/>
                  </a:lnTo>
                  <a:lnTo>
                    <a:pt x="369753" y="609365"/>
                  </a:lnTo>
                  <a:lnTo>
                    <a:pt x="426839" y="591760"/>
                  </a:lnTo>
                  <a:lnTo>
                    <a:pt x="471881" y="567307"/>
                  </a:lnTo>
                  <a:lnTo>
                    <a:pt x="304733" y="567301"/>
                  </a:lnTo>
                  <a:lnTo>
                    <a:pt x="307296" y="567031"/>
                  </a:lnTo>
                  <a:lnTo>
                    <a:pt x="261664" y="562131"/>
                  </a:lnTo>
                  <a:lnTo>
                    <a:pt x="257723" y="562131"/>
                  </a:lnTo>
                  <a:lnTo>
                    <a:pt x="253291" y="561232"/>
                  </a:lnTo>
                  <a:lnTo>
                    <a:pt x="254751" y="561232"/>
                  </a:lnTo>
                  <a:lnTo>
                    <a:pt x="210796" y="547932"/>
                  </a:lnTo>
                  <a:lnTo>
                    <a:pt x="208907" y="547932"/>
                  </a:lnTo>
                  <a:lnTo>
                    <a:pt x="204179" y="545930"/>
                  </a:lnTo>
                  <a:lnTo>
                    <a:pt x="205296" y="545930"/>
                  </a:lnTo>
                  <a:lnTo>
                    <a:pt x="165716" y="523984"/>
                  </a:lnTo>
                  <a:lnTo>
                    <a:pt x="164954" y="523984"/>
                  </a:lnTo>
                  <a:lnTo>
                    <a:pt x="161425" y="521605"/>
                  </a:lnTo>
                  <a:lnTo>
                    <a:pt x="162022" y="521605"/>
                  </a:lnTo>
                  <a:lnTo>
                    <a:pt x="126685" y="492936"/>
                  </a:lnTo>
                  <a:lnTo>
                    <a:pt x="125932" y="492936"/>
                  </a:lnTo>
                  <a:lnTo>
                    <a:pt x="122520" y="489557"/>
                  </a:lnTo>
                  <a:lnTo>
                    <a:pt x="123135" y="489557"/>
                  </a:lnTo>
                  <a:lnTo>
                    <a:pt x="94845" y="455367"/>
                  </a:lnTo>
                  <a:lnTo>
                    <a:pt x="94242" y="455367"/>
                  </a:lnTo>
                  <a:lnTo>
                    <a:pt x="91583" y="451424"/>
                  </a:lnTo>
                  <a:lnTo>
                    <a:pt x="92111" y="451424"/>
                  </a:lnTo>
                  <a:lnTo>
                    <a:pt x="70368" y="411192"/>
                  </a:lnTo>
                  <a:lnTo>
                    <a:pt x="69831" y="411192"/>
                  </a:lnTo>
                  <a:lnTo>
                    <a:pt x="67975" y="406764"/>
                  </a:lnTo>
                  <a:lnTo>
                    <a:pt x="68472" y="406764"/>
                  </a:lnTo>
                  <a:lnTo>
                    <a:pt x="55081" y="363143"/>
                  </a:lnTo>
                  <a:lnTo>
                    <a:pt x="54608" y="363143"/>
                  </a:lnTo>
                  <a:lnTo>
                    <a:pt x="53667" y="358539"/>
                  </a:lnTo>
                  <a:lnTo>
                    <a:pt x="54124" y="358539"/>
                  </a:lnTo>
                  <a:lnTo>
                    <a:pt x="49086" y="310571"/>
                  </a:lnTo>
                  <a:lnTo>
                    <a:pt x="48541" y="310571"/>
                  </a:lnTo>
                  <a:lnTo>
                    <a:pt x="48546" y="305427"/>
                  </a:lnTo>
                  <a:lnTo>
                    <a:pt x="49090" y="305427"/>
                  </a:lnTo>
                  <a:lnTo>
                    <a:pt x="54127" y="258309"/>
                  </a:lnTo>
                  <a:lnTo>
                    <a:pt x="53705" y="258309"/>
                  </a:lnTo>
                  <a:lnTo>
                    <a:pt x="54602" y="253868"/>
                  </a:lnTo>
                  <a:lnTo>
                    <a:pt x="55043" y="253868"/>
                  </a:lnTo>
                  <a:lnTo>
                    <a:pt x="68442" y="209383"/>
                  </a:lnTo>
                  <a:lnTo>
                    <a:pt x="67871" y="209383"/>
                  </a:lnTo>
                  <a:lnTo>
                    <a:pt x="69869" y="204644"/>
                  </a:lnTo>
                  <a:lnTo>
                    <a:pt x="70487" y="204644"/>
                  </a:lnTo>
                  <a:lnTo>
                    <a:pt x="92186" y="165330"/>
                  </a:lnTo>
                  <a:lnTo>
                    <a:pt x="91765" y="165330"/>
                  </a:lnTo>
                  <a:lnTo>
                    <a:pt x="94138" y="161793"/>
                  </a:lnTo>
                  <a:lnTo>
                    <a:pt x="94621" y="161793"/>
                  </a:lnTo>
                  <a:lnTo>
                    <a:pt x="123202" y="126407"/>
                  </a:lnTo>
                  <a:lnTo>
                    <a:pt x="122519" y="126407"/>
                  </a:lnTo>
                  <a:lnTo>
                    <a:pt x="126113" y="122802"/>
                  </a:lnTo>
                  <a:lnTo>
                    <a:pt x="126963" y="122802"/>
                  </a:lnTo>
                  <a:lnTo>
                    <a:pt x="162025" y="94356"/>
                  </a:lnTo>
                  <a:lnTo>
                    <a:pt x="161425" y="94356"/>
                  </a:lnTo>
                  <a:lnTo>
                    <a:pt x="164954" y="91980"/>
                  </a:lnTo>
                  <a:lnTo>
                    <a:pt x="165710" y="91980"/>
                  </a:lnTo>
                  <a:lnTo>
                    <a:pt x="205303" y="70028"/>
                  </a:lnTo>
                  <a:lnTo>
                    <a:pt x="204179" y="70028"/>
                  </a:lnTo>
                  <a:lnTo>
                    <a:pt x="208907" y="68030"/>
                  </a:lnTo>
                  <a:lnTo>
                    <a:pt x="210783" y="68030"/>
                  </a:lnTo>
                  <a:lnTo>
                    <a:pt x="254733" y="54732"/>
                  </a:lnTo>
                  <a:lnTo>
                    <a:pt x="253291" y="54732"/>
                  </a:lnTo>
                  <a:lnTo>
                    <a:pt x="257722" y="53827"/>
                  </a:lnTo>
                  <a:lnTo>
                    <a:pt x="261714" y="53827"/>
                  </a:lnTo>
                  <a:lnTo>
                    <a:pt x="307322" y="48929"/>
                  </a:lnTo>
                  <a:lnTo>
                    <a:pt x="304733" y="48656"/>
                  </a:lnTo>
                  <a:lnTo>
                    <a:pt x="471889" y="48656"/>
                  </a:lnTo>
                  <a:lnTo>
                    <a:pt x="426839" y="24193"/>
                  </a:lnTo>
                  <a:lnTo>
                    <a:pt x="369753" y="6588"/>
                  </a:lnTo>
                  <a:lnTo>
                    <a:pt x="307252" y="0"/>
                  </a:lnTo>
                  <a:close/>
                </a:path>
                <a:path w="614679" h="616585">
                  <a:moveTo>
                    <a:pt x="307296" y="567031"/>
                  </a:moveTo>
                  <a:lnTo>
                    <a:pt x="304733" y="567301"/>
                  </a:lnTo>
                  <a:lnTo>
                    <a:pt x="309865" y="567307"/>
                  </a:lnTo>
                  <a:lnTo>
                    <a:pt x="307296" y="567031"/>
                  </a:lnTo>
                  <a:close/>
                </a:path>
                <a:path w="614679" h="616585">
                  <a:moveTo>
                    <a:pt x="359980" y="561473"/>
                  </a:moveTo>
                  <a:lnTo>
                    <a:pt x="307296" y="567031"/>
                  </a:lnTo>
                  <a:lnTo>
                    <a:pt x="309865" y="567307"/>
                  </a:lnTo>
                  <a:lnTo>
                    <a:pt x="471890" y="567302"/>
                  </a:lnTo>
                  <a:lnTo>
                    <a:pt x="479547" y="563145"/>
                  </a:lnTo>
                  <a:lnTo>
                    <a:pt x="480722" y="562169"/>
                  </a:lnTo>
                  <a:lnTo>
                    <a:pt x="357724" y="562169"/>
                  </a:lnTo>
                  <a:lnTo>
                    <a:pt x="359980" y="561473"/>
                  </a:lnTo>
                  <a:close/>
                </a:path>
                <a:path w="614679" h="616585">
                  <a:moveTo>
                    <a:pt x="362318" y="561226"/>
                  </a:moveTo>
                  <a:lnTo>
                    <a:pt x="359974" y="561475"/>
                  </a:lnTo>
                  <a:lnTo>
                    <a:pt x="357724" y="562169"/>
                  </a:lnTo>
                  <a:lnTo>
                    <a:pt x="362318" y="561226"/>
                  </a:lnTo>
                  <a:close/>
                </a:path>
                <a:path w="614679" h="616585">
                  <a:moveTo>
                    <a:pt x="481856" y="561226"/>
                  </a:moveTo>
                  <a:lnTo>
                    <a:pt x="362291" y="561232"/>
                  </a:lnTo>
                  <a:lnTo>
                    <a:pt x="357724" y="562169"/>
                  </a:lnTo>
                  <a:lnTo>
                    <a:pt x="480722" y="562169"/>
                  </a:lnTo>
                  <a:lnTo>
                    <a:pt x="481856" y="561226"/>
                  </a:lnTo>
                  <a:close/>
                </a:path>
                <a:path w="614679" h="616585">
                  <a:moveTo>
                    <a:pt x="253291" y="561232"/>
                  </a:moveTo>
                  <a:lnTo>
                    <a:pt x="257723" y="562131"/>
                  </a:lnTo>
                  <a:lnTo>
                    <a:pt x="255537" y="561473"/>
                  </a:lnTo>
                  <a:lnTo>
                    <a:pt x="253291" y="561232"/>
                  </a:lnTo>
                  <a:close/>
                </a:path>
                <a:path w="614679" h="616585">
                  <a:moveTo>
                    <a:pt x="255554" y="561475"/>
                  </a:moveTo>
                  <a:lnTo>
                    <a:pt x="257723" y="562131"/>
                  </a:lnTo>
                  <a:lnTo>
                    <a:pt x="261664" y="562131"/>
                  </a:lnTo>
                  <a:lnTo>
                    <a:pt x="255554" y="561475"/>
                  </a:lnTo>
                  <a:close/>
                </a:path>
                <a:path w="614679" h="616585">
                  <a:moveTo>
                    <a:pt x="254751" y="561232"/>
                  </a:moveTo>
                  <a:lnTo>
                    <a:pt x="253291" y="561232"/>
                  </a:lnTo>
                  <a:lnTo>
                    <a:pt x="255554" y="561475"/>
                  </a:lnTo>
                  <a:lnTo>
                    <a:pt x="254751" y="561232"/>
                  </a:lnTo>
                  <a:close/>
                </a:path>
                <a:path w="614679" h="616585">
                  <a:moveTo>
                    <a:pt x="407962" y="546675"/>
                  </a:moveTo>
                  <a:lnTo>
                    <a:pt x="359980" y="561473"/>
                  </a:lnTo>
                  <a:lnTo>
                    <a:pt x="362318" y="561226"/>
                  </a:lnTo>
                  <a:lnTo>
                    <a:pt x="481856" y="561226"/>
                  </a:lnTo>
                  <a:lnTo>
                    <a:pt x="497977" y="547828"/>
                  </a:lnTo>
                  <a:lnTo>
                    <a:pt x="405839" y="547828"/>
                  </a:lnTo>
                  <a:lnTo>
                    <a:pt x="407962" y="546675"/>
                  </a:lnTo>
                  <a:close/>
                </a:path>
                <a:path w="614679" h="616585">
                  <a:moveTo>
                    <a:pt x="204179" y="545930"/>
                  </a:moveTo>
                  <a:lnTo>
                    <a:pt x="208907" y="547932"/>
                  </a:lnTo>
                  <a:lnTo>
                    <a:pt x="206638" y="546674"/>
                  </a:lnTo>
                  <a:lnTo>
                    <a:pt x="204179" y="545930"/>
                  </a:lnTo>
                  <a:close/>
                </a:path>
                <a:path w="614679" h="616585">
                  <a:moveTo>
                    <a:pt x="206638" y="546674"/>
                  </a:moveTo>
                  <a:lnTo>
                    <a:pt x="208907" y="547932"/>
                  </a:lnTo>
                  <a:lnTo>
                    <a:pt x="210796" y="547932"/>
                  </a:lnTo>
                  <a:lnTo>
                    <a:pt x="206638" y="546674"/>
                  </a:lnTo>
                  <a:close/>
                </a:path>
                <a:path w="614679" h="616585">
                  <a:moveTo>
                    <a:pt x="410257" y="545968"/>
                  </a:moveTo>
                  <a:lnTo>
                    <a:pt x="407962" y="546675"/>
                  </a:lnTo>
                  <a:lnTo>
                    <a:pt x="405839" y="547828"/>
                  </a:lnTo>
                  <a:lnTo>
                    <a:pt x="410257" y="545968"/>
                  </a:lnTo>
                  <a:close/>
                </a:path>
                <a:path w="614679" h="616585">
                  <a:moveTo>
                    <a:pt x="500215" y="545968"/>
                  </a:moveTo>
                  <a:lnTo>
                    <a:pt x="410257" y="545968"/>
                  </a:lnTo>
                  <a:lnTo>
                    <a:pt x="405839" y="547828"/>
                  </a:lnTo>
                  <a:lnTo>
                    <a:pt x="497977" y="547828"/>
                  </a:lnTo>
                  <a:lnTo>
                    <a:pt x="500215" y="545968"/>
                  </a:lnTo>
                  <a:close/>
                </a:path>
                <a:path w="614679" h="616585">
                  <a:moveTo>
                    <a:pt x="452236" y="522639"/>
                  </a:moveTo>
                  <a:lnTo>
                    <a:pt x="407962" y="546675"/>
                  </a:lnTo>
                  <a:lnTo>
                    <a:pt x="410257" y="545968"/>
                  </a:lnTo>
                  <a:lnTo>
                    <a:pt x="500215" y="545968"/>
                  </a:lnTo>
                  <a:lnTo>
                    <a:pt x="524551" y="525742"/>
                  </a:lnTo>
                  <a:lnTo>
                    <a:pt x="525854" y="524167"/>
                  </a:lnTo>
                  <a:lnTo>
                    <a:pt x="450398" y="524167"/>
                  </a:lnTo>
                  <a:lnTo>
                    <a:pt x="452236" y="522639"/>
                  </a:lnTo>
                  <a:close/>
                </a:path>
                <a:path w="614679" h="616585">
                  <a:moveTo>
                    <a:pt x="205296" y="545930"/>
                  </a:moveTo>
                  <a:lnTo>
                    <a:pt x="204179" y="545930"/>
                  </a:lnTo>
                  <a:lnTo>
                    <a:pt x="206638" y="546674"/>
                  </a:lnTo>
                  <a:lnTo>
                    <a:pt x="205296" y="545930"/>
                  </a:lnTo>
                  <a:close/>
                </a:path>
                <a:path w="614679" h="616585">
                  <a:moveTo>
                    <a:pt x="454331" y="521502"/>
                  </a:moveTo>
                  <a:lnTo>
                    <a:pt x="452222" y="522651"/>
                  </a:lnTo>
                  <a:lnTo>
                    <a:pt x="450398" y="524167"/>
                  </a:lnTo>
                  <a:lnTo>
                    <a:pt x="454331" y="521502"/>
                  </a:lnTo>
                  <a:close/>
                </a:path>
                <a:path w="614679" h="616585">
                  <a:moveTo>
                    <a:pt x="528059" y="521502"/>
                  </a:moveTo>
                  <a:lnTo>
                    <a:pt x="454331" y="521502"/>
                  </a:lnTo>
                  <a:lnTo>
                    <a:pt x="450398" y="524167"/>
                  </a:lnTo>
                  <a:lnTo>
                    <a:pt x="525854" y="524167"/>
                  </a:lnTo>
                  <a:lnTo>
                    <a:pt x="528059" y="521502"/>
                  </a:lnTo>
                  <a:close/>
                </a:path>
                <a:path w="614679" h="616585">
                  <a:moveTo>
                    <a:pt x="161425" y="521605"/>
                  </a:moveTo>
                  <a:lnTo>
                    <a:pt x="164954" y="523984"/>
                  </a:lnTo>
                  <a:lnTo>
                    <a:pt x="163290" y="522639"/>
                  </a:lnTo>
                  <a:lnTo>
                    <a:pt x="161425" y="521605"/>
                  </a:lnTo>
                  <a:close/>
                </a:path>
                <a:path w="614679" h="616585">
                  <a:moveTo>
                    <a:pt x="163311" y="522651"/>
                  </a:moveTo>
                  <a:lnTo>
                    <a:pt x="164954" y="523984"/>
                  </a:lnTo>
                  <a:lnTo>
                    <a:pt x="165716" y="523984"/>
                  </a:lnTo>
                  <a:lnTo>
                    <a:pt x="163311" y="522651"/>
                  </a:lnTo>
                  <a:close/>
                </a:path>
                <a:path w="614679" h="616585">
                  <a:moveTo>
                    <a:pt x="162022" y="521605"/>
                  </a:moveTo>
                  <a:lnTo>
                    <a:pt x="161425" y="521605"/>
                  </a:lnTo>
                  <a:lnTo>
                    <a:pt x="163311" y="522651"/>
                  </a:lnTo>
                  <a:lnTo>
                    <a:pt x="162022" y="521605"/>
                  </a:lnTo>
                  <a:close/>
                </a:path>
                <a:path w="614679" h="616585">
                  <a:moveTo>
                    <a:pt x="490067" y="491196"/>
                  </a:moveTo>
                  <a:lnTo>
                    <a:pt x="452236" y="522639"/>
                  </a:lnTo>
                  <a:lnTo>
                    <a:pt x="454331" y="521502"/>
                  </a:lnTo>
                  <a:lnTo>
                    <a:pt x="528059" y="521502"/>
                  </a:lnTo>
                  <a:lnTo>
                    <a:pt x="551689" y="492937"/>
                  </a:lnTo>
                  <a:lnTo>
                    <a:pt x="488626" y="492937"/>
                  </a:lnTo>
                  <a:lnTo>
                    <a:pt x="490067" y="491196"/>
                  </a:lnTo>
                  <a:close/>
                </a:path>
                <a:path w="614679" h="616585">
                  <a:moveTo>
                    <a:pt x="122520" y="489557"/>
                  </a:moveTo>
                  <a:lnTo>
                    <a:pt x="125932" y="492936"/>
                  </a:lnTo>
                  <a:lnTo>
                    <a:pt x="124393" y="491077"/>
                  </a:lnTo>
                  <a:lnTo>
                    <a:pt x="122520" y="489557"/>
                  </a:lnTo>
                  <a:close/>
                </a:path>
                <a:path w="614679" h="616585">
                  <a:moveTo>
                    <a:pt x="124393" y="491077"/>
                  </a:moveTo>
                  <a:lnTo>
                    <a:pt x="125932" y="492936"/>
                  </a:lnTo>
                  <a:lnTo>
                    <a:pt x="126685" y="492936"/>
                  </a:lnTo>
                  <a:lnTo>
                    <a:pt x="124393" y="491077"/>
                  </a:lnTo>
                  <a:close/>
                </a:path>
                <a:path w="614679" h="616585">
                  <a:moveTo>
                    <a:pt x="491819" y="489740"/>
                  </a:moveTo>
                  <a:lnTo>
                    <a:pt x="490067" y="491196"/>
                  </a:lnTo>
                  <a:lnTo>
                    <a:pt x="488626" y="492937"/>
                  </a:lnTo>
                  <a:lnTo>
                    <a:pt x="491819" y="489740"/>
                  </a:lnTo>
                  <a:close/>
                </a:path>
                <a:path w="614679" h="616585">
                  <a:moveTo>
                    <a:pt x="554334" y="489740"/>
                  </a:moveTo>
                  <a:lnTo>
                    <a:pt x="491819" y="489740"/>
                  </a:lnTo>
                  <a:lnTo>
                    <a:pt x="488626" y="492937"/>
                  </a:lnTo>
                  <a:lnTo>
                    <a:pt x="551689" y="492937"/>
                  </a:lnTo>
                  <a:lnTo>
                    <a:pt x="554334" y="489740"/>
                  </a:lnTo>
                  <a:close/>
                </a:path>
                <a:path w="614679" h="616585">
                  <a:moveTo>
                    <a:pt x="521467" y="453247"/>
                  </a:moveTo>
                  <a:lnTo>
                    <a:pt x="490067" y="491196"/>
                  </a:lnTo>
                  <a:lnTo>
                    <a:pt x="491819" y="489740"/>
                  </a:lnTo>
                  <a:lnTo>
                    <a:pt x="554334" y="489740"/>
                  </a:lnTo>
                  <a:lnTo>
                    <a:pt x="561863" y="480639"/>
                  </a:lnTo>
                  <a:lnTo>
                    <a:pt x="575524" y="455367"/>
                  </a:lnTo>
                  <a:lnTo>
                    <a:pt x="520321" y="455367"/>
                  </a:lnTo>
                  <a:lnTo>
                    <a:pt x="521467" y="453247"/>
                  </a:lnTo>
                  <a:close/>
                </a:path>
                <a:path w="614679" h="616585">
                  <a:moveTo>
                    <a:pt x="123135" y="489557"/>
                  </a:moveTo>
                  <a:lnTo>
                    <a:pt x="122520" y="489557"/>
                  </a:lnTo>
                  <a:lnTo>
                    <a:pt x="124393" y="491077"/>
                  </a:lnTo>
                  <a:lnTo>
                    <a:pt x="123135" y="489557"/>
                  </a:lnTo>
                  <a:close/>
                </a:path>
                <a:path w="614679" h="616585">
                  <a:moveTo>
                    <a:pt x="91583" y="451424"/>
                  </a:moveTo>
                  <a:lnTo>
                    <a:pt x="94242" y="455367"/>
                  </a:lnTo>
                  <a:lnTo>
                    <a:pt x="93091" y="453247"/>
                  </a:lnTo>
                  <a:lnTo>
                    <a:pt x="91583" y="451424"/>
                  </a:lnTo>
                  <a:close/>
                </a:path>
                <a:path w="614679" h="616585">
                  <a:moveTo>
                    <a:pt x="93106" y="453266"/>
                  </a:moveTo>
                  <a:lnTo>
                    <a:pt x="94242" y="455367"/>
                  </a:lnTo>
                  <a:lnTo>
                    <a:pt x="94845" y="455367"/>
                  </a:lnTo>
                  <a:lnTo>
                    <a:pt x="93106" y="453266"/>
                  </a:lnTo>
                  <a:close/>
                </a:path>
                <a:path w="614679" h="616585">
                  <a:moveTo>
                    <a:pt x="522975" y="451425"/>
                  </a:moveTo>
                  <a:lnTo>
                    <a:pt x="521457" y="453266"/>
                  </a:lnTo>
                  <a:lnTo>
                    <a:pt x="520321" y="455367"/>
                  </a:lnTo>
                  <a:lnTo>
                    <a:pt x="522975" y="451425"/>
                  </a:lnTo>
                  <a:close/>
                </a:path>
                <a:path w="614679" h="616585">
                  <a:moveTo>
                    <a:pt x="577655" y="451425"/>
                  </a:moveTo>
                  <a:lnTo>
                    <a:pt x="522975" y="451425"/>
                  </a:lnTo>
                  <a:lnTo>
                    <a:pt x="520321" y="455367"/>
                  </a:lnTo>
                  <a:lnTo>
                    <a:pt x="575524" y="455367"/>
                  </a:lnTo>
                  <a:lnTo>
                    <a:pt x="577655" y="451425"/>
                  </a:lnTo>
                  <a:close/>
                </a:path>
                <a:path w="614679" h="616585">
                  <a:moveTo>
                    <a:pt x="92111" y="451424"/>
                  </a:moveTo>
                  <a:lnTo>
                    <a:pt x="91583" y="451424"/>
                  </a:lnTo>
                  <a:lnTo>
                    <a:pt x="93106" y="453266"/>
                  </a:lnTo>
                  <a:lnTo>
                    <a:pt x="92111" y="451424"/>
                  </a:lnTo>
                  <a:close/>
                </a:path>
                <a:path w="614679" h="616585">
                  <a:moveTo>
                    <a:pt x="545432" y="408903"/>
                  </a:moveTo>
                  <a:lnTo>
                    <a:pt x="521467" y="453247"/>
                  </a:lnTo>
                  <a:lnTo>
                    <a:pt x="522975" y="451425"/>
                  </a:lnTo>
                  <a:lnTo>
                    <a:pt x="577655" y="451425"/>
                  </a:lnTo>
                  <a:lnTo>
                    <a:pt x="590419" y="427812"/>
                  </a:lnTo>
                  <a:lnTo>
                    <a:pt x="595521" y="411192"/>
                  </a:lnTo>
                  <a:lnTo>
                    <a:pt x="544729" y="411192"/>
                  </a:lnTo>
                  <a:lnTo>
                    <a:pt x="545432" y="408903"/>
                  </a:lnTo>
                  <a:close/>
                </a:path>
                <a:path w="614679" h="616585">
                  <a:moveTo>
                    <a:pt x="67975" y="406764"/>
                  </a:moveTo>
                  <a:lnTo>
                    <a:pt x="69831" y="411192"/>
                  </a:lnTo>
                  <a:lnTo>
                    <a:pt x="69125" y="408892"/>
                  </a:lnTo>
                  <a:lnTo>
                    <a:pt x="67975" y="406764"/>
                  </a:lnTo>
                  <a:close/>
                </a:path>
                <a:path w="614679" h="616585">
                  <a:moveTo>
                    <a:pt x="69125" y="408892"/>
                  </a:moveTo>
                  <a:lnTo>
                    <a:pt x="69831" y="411192"/>
                  </a:lnTo>
                  <a:lnTo>
                    <a:pt x="70368" y="411192"/>
                  </a:lnTo>
                  <a:lnTo>
                    <a:pt x="69125" y="408892"/>
                  </a:lnTo>
                  <a:close/>
                </a:path>
                <a:path w="614679" h="616585">
                  <a:moveTo>
                    <a:pt x="546588" y="406764"/>
                  </a:moveTo>
                  <a:lnTo>
                    <a:pt x="545432" y="408903"/>
                  </a:lnTo>
                  <a:lnTo>
                    <a:pt x="544729" y="411192"/>
                  </a:lnTo>
                  <a:lnTo>
                    <a:pt x="546588" y="406764"/>
                  </a:lnTo>
                  <a:close/>
                </a:path>
                <a:path w="614679" h="616585">
                  <a:moveTo>
                    <a:pt x="596881" y="406764"/>
                  </a:moveTo>
                  <a:lnTo>
                    <a:pt x="546588" y="406764"/>
                  </a:lnTo>
                  <a:lnTo>
                    <a:pt x="544729" y="411192"/>
                  </a:lnTo>
                  <a:lnTo>
                    <a:pt x="595521" y="411192"/>
                  </a:lnTo>
                  <a:lnTo>
                    <a:pt x="596881" y="406764"/>
                  </a:lnTo>
                  <a:close/>
                </a:path>
                <a:path w="614679" h="616585">
                  <a:moveTo>
                    <a:pt x="560195" y="360814"/>
                  </a:moveTo>
                  <a:lnTo>
                    <a:pt x="545432" y="408903"/>
                  </a:lnTo>
                  <a:lnTo>
                    <a:pt x="546588" y="406764"/>
                  </a:lnTo>
                  <a:lnTo>
                    <a:pt x="596881" y="406764"/>
                  </a:lnTo>
                  <a:lnTo>
                    <a:pt x="607984" y="370596"/>
                  </a:lnTo>
                  <a:lnTo>
                    <a:pt x="608766" y="363143"/>
                  </a:lnTo>
                  <a:lnTo>
                    <a:pt x="559950" y="363143"/>
                  </a:lnTo>
                  <a:lnTo>
                    <a:pt x="560195" y="360814"/>
                  </a:lnTo>
                  <a:close/>
                </a:path>
                <a:path w="614679" h="616585">
                  <a:moveTo>
                    <a:pt x="68472" y="406764"/>
                  </a:moveTo>
                  <a:lnTo>
                    <a:pt x="67975" y="406764"/>
                  </a:lnTo>
                  <a:lnTo>
                    <a:pt x="69125" y="408892"/>
                  </a:lnTo>
                  <a:lnTo>
                    <a:pt x="68472" y="406764"/>
                  </a:lnTo>
                  <a:close/>
                </a:path>
                <a:path w="614679" h="616585">
                  <a:moveTo>
                    <a:pt x="53667" y="358539"/>
                  </a:moveTo>
                  <a:lnTo>
                    <a:pt x="54608" y="363143"/>
                  </a:lnTo>
                  <a:lnTo>
                    <a:pt x="54361" y="360800"/>
                  </a:lnTo>
                  <a:lnTo>
                    <a:pt x="53667" y="358539"/>
                  </a:lnTo>
                  <a:close/>
                </a:path>
                <a:path w="614679" h="616585">
                  <a:moveTo>
                    <a:pt x="54361" y="360800"/>
                  </a:moveTo>
                  <a:lnTo>
                    <a:pt x="54608" y="363143"/>
                  </a:lnTo>
                  <a:lnTo>
                    <a:pt x="55081" y="363143"/>
                  </a:lnTo>
                  <a:lnTo>
                    <a:pt x="54361" y="360800"/>
                  </a:lnTo>
                  <a:close/>
                </a:path>
                <a:path w="614679" h="616585">
                  <a:moveTo>
                    <a:pt x="560893" y="358539"/>
                  </a:moveTo>
                  <a:lnTo>
                    <a:pt x="560195" y="360814"/>
                  </a:lnTo>
                  <a:lnTo>
                    <a:pt x="559950" y="363143"/>
                  </a:lnTo>
                  <a:lnTo>
                    <a:pt x="560893" y="358539"/>
                  </a:lnTo>
                  <a:close/>
                </a:path>
                <a:path w="614679" h="616585">
                  <a:moveTo>
                    <a:pt x="609249" y="358539"/>
                  </a:moveTo>
                  <a:lnTo>
                    <a:pt x="560893" y="358539"/>
                  </a:lnTo>
                  <a:lnTo>
                    <a:pt x="559950" y="363143"/>
                  </a:lnTo>
                  <a:lnTo>
                    <a:pt x="608766" y="363143"/>
                  </a:lnTo>
                  <a:lnTo>
                    <a:pt x="609249" y="358539"/>
                  </a:lnTo>
                  <a:close/>
                </a:path>
                <a:path w="614679" h="616585">
                  <a:moveTo>
                    <a:pt x="565739" y="308022"/>
                  </a:moveTo>
                  <a:lnTo>
                    <a:pt x="560195" y="360814"/>
                  </a:lnTo>
                  <a:lnTo>
                    <a:pt x="560893" y="358539"/>
                  </a:lnTo>
                  <a:lnTo>
                    <a:pt x="609249" y="358539"/>
                  </a:lnTo>
                  <a:lnTo>
                    <a:pt x="614283" y="310571"/>
                  </a:lnTo>
                  <a:lnTo>
                    <a:pt x="566012" y="310571"/>
                  </a:lnTo>
                  <a:lnTo>
                    <a:pt x="565739" y="308022"/>
                  </a:lnTo>
                  <a:close/>
                </a:path>
                <a:path w="614679" h="616585">
                  <a:moveTo>
                    <a:pt x="54124" y="358539"/>
                  </a:moveTo>
                  <a:lnTo>
                    <a:pt x="53667" y="358539"/>
                  </a:lnTo>
                  <a:lnTo>
                    <a:pt x="54361" y="360800"/>
                  </a:lnTo>
                  <a:lnTo>
                    <a:pt x="54124" y="358539"/>
                  </a:lnTo>
                  <a:close/>
                </a:path>
                <a:path w="614679" h="616585">
                  <a:moveTo>
                    <a:pt x="48546" y="305427"/>
                  </a:moveTo>
                  <a:lnTo>
                    <a:pt x="48541" y="310571"/>
                  </a:lnTo>
                  <a:lnTo>
                    <a:pt x="48811" y="307952"/>
                  </a:lnTo>
                  <a:lnTo>
                    <a:pt x="48546" y="305427"/>
                  </a:lnTo>
                  <a:close/>
                </a:path>
                <a:path w="614679" h="616585">
                  <a:moveTo>
                    <a:pt x="48816" y="307996"/>
                  </a:moveTo>
                  <a:lnTo>
                    <a:pt x="48541" y="310571"/>
                  </a:lnTo>
                  <a:lnTo>
                    <a:pt x="49086" y="310571"/>
                  </a:lnTo>
                  <a:lnTo>
                    <a:pt x="48816" y="307996"/>
                  </a:lnTo>
                  <a:close/>
                </a:path>
                <a:path w="614679" h="616585">
                  <a:moveTo>
                    <a:pt x="566012" y="305427"/>
                  </a:moveTo>
                  <a:lnTo>
                    <a:pt x="565739" y="308022"/>
                  </a:lnTo>
                  <a:lnTo>
                    <a:pt x="566012" y="310571"/>
                  </a:lnTo>
                  <a:lnTo>
                    <a:pt x="566012" y="305427"/>
                  </a:lnTo>
                  <a:close/>
                </a:path>
                <a:path w="614679" h="616585">
                  <a:moveTo>
                    <a:pt x="614288" y="305427"/>
                  </a:moveTo>
                  <a:lnTo>
                    <a:pt x="566012" y="305427"/>
                  </a:lnTo>
                  <a:lnTo>
                    <a:pt x="566012" y="310571"/>
                  </a:lnTo>
                  <a:lnTo>
                    <a:pt x="614283" y="310571"/>
                  </a:lnTo>
                  <a:lnTo>
                    <a:pt x="614558" y="307952"/>
                  </a:lnTo>
                  <a:lnTo>
                    <a:pt x="614288" y="305427"/>
                  </a:lnTo>
                  <a:close/>
                </a:path>
                <a:path w="614679" h="616585">
                  <a:moveTo>
                    <a:pt x="560189" y="256109"/>
                  </a:moveTo>
                  <a:lnTo>
                    <a:pt x="565739" y="308022"/>
                  </a:lnTo>
                  <a:lnTo>
                    <a:pt x="566012" y="305427"/>
                  </a:lnTo>
                  <a:lnTo>
                    <a:pt x="614288" y="305427"/>
                  </a:lnTo>
                  <a:lnTo>
                    <a:pt x="609254" y="258310"/>
                  </a:lnTo>
                  <a:lnTo>
                    <a:pt x="560852" y="258310"/>
                  </a:lnTo>
                  <a:lnTo>
                    <a:pt x="560189" y="256109"/>
                  </a:lnTo>
                  <a:close/>
                </a:path>
                <a:path w="614679" h="616585">
                  <a:moveTo>
                    <a:pt x="49090" y="305427"/>
                  </a:moveTo>
                  <a:lnTo>
                    <a:pt x="48546" y="305427"/>
                  </a:lnTo>
                  <a:lnTo>
                    <a:pt x="48816" y="307996"/>
                  </a:lnTo>
                  <a:lnTo>
                    <a:pt x="49090" y="305427"/>
                  </a:lnTo>
                  <a:close/>
                </a:path>
                <a:path w="614679" h="616585">
                  <a:moveTo>
                    <a:pt x="54602" y="253868"/>
                  </a:moveTo>
                  <a:lnTo>
                    <a:pt x="53705" y="258309"/>
                  </a:lnTo>
                  <a:lnTo>
                    <a:pt x="54363" y="256108"/>
                  </a:lnTo>
                  <a:lnTo>
                    <a:pt x="54602" y="253868"/>
                  </a:lnTo>
                  <a:close/>
                </a:path>
                <a:path w="614679" h="616585">
                  <a:moveTo>
                    <a:pt x="54360" y="256136"/>
                  </a:moveTo>
                  <a:lnTo>
                    <a:pt x="53705" y="258309"/>
                  </a:lnTo>
                  <a:lnTo>
                    <a:pt x="54127" y="258309"/>
                  </a:lnTo>
                  <a:lnTo>
                    <a:pt x="54360" y="256136"/>
                  </a:lnTo>
                  <a:close/>
                </a:path>
                <a:path w="614679" h="616585">
                  <a:moveTo>
                    <a:pt x="559950" y="253868"/>
                  </a:moveTo>
                  <a:lnTo>
                    <a:pt x="560198" y="256136"/>
                  </a:lnTo>
                  <a:lnTo>
                    <a:pt x="560852" y="258310"/>
                  </a:lnTo>
                  <a:lnTo>
                    <a:pt x="559950" y="253868"/>
                  </a:lnTo>
                  <a:close/>
                </a:path>
                <a:path w="614679" h="616585">
                  <a:moveTo>
                    <a:pt x="608779" y="253868"/>
                  </a:moveTo>
                  <a:lnTo>
                    <a:pt x="559950" y="253868"/>
                  </a:lnTo>
                  <a:lnTo>
                    <a:pt x="560852" y="258310"/>
                  </a:lnTo>
                  <a:lnTo>
                    <a:pt x="609254" y="258310"/>
                  </a:lnTo>
                  <a:lnTo>
                    <a:pt x="608779" y="253868"/>
                  </a:lnTo>
                  <a:close/>
                </a:path>
                <a:path w="614679" h="616585">
                  <a:moveTo>
                    <a:pt x="55043" y="253868"/>
                  </a:moveTo>
                  <a:lnTo>
                    <a:pt x="54602" y="253868"/>
                  </a:lnTo>
                  <a:lnTo>
                    <a:pt x="54360" y="256136"/>
                  </a:lnTo>
                  <a:lnTo>
                    <a:pt x="55043" y="253868"/>
                  </a:lnTo>
                  <a:close/>
                </a:path>
                <a:path w="614679" h="616585">
                  <a:moveTo>
                    <a:pt x="545435" y="207125"/>
                  </a:moveTo>
                  <a:lnTo>
                    <a:pt x="560189" y="256109"/>
                  </a:lnTo>
                  <a:lnTo>
                    <a:pt x="559950" y="253868"/>
                  </a:lnTo>
                  <a:lnTo>
                    <a:pt x="608779" y="253868"/>
                  </a:lnTo>
                  <a:lnTo>
                    <a:pt x="607984" y="246429"/>
                  </a:lnTo>
                  <a:lnTo>
                    <a:pt x="596827" y="209383"/>
                  </a:lnTo>
                  <a:lnTo>
                    <a:pt x="546682" y="209383"/>
                  </a:lnTo>
                  <a:lnTo>
                    <a:pt x="545435" y="207125"/>
                  </a:lnTo>
                  <a:close/>
                </a:path>
                <a:path w="614679" h="616585">
                  <a:moveTo>
                    <a:pt x="69869" y="204644"/>
                  </a:moveTo>
                  <a:lnTo>
                    <a:pt x="67871" y="209383"/>
                  </a:lnTo>
                  <a:lnTo>
                    <a:pt x="69127" y="207108"/>
                  </a:lnTo>
                  <a:lnTo>
                    <a:pt x="69869" y="204644"/>
                  </a:lnTo>
                  <a:close/>
                </a:path>
                <a:path w="614679" h="616585">
                  <a:moveTo>
                    <a:pt x="69127" y="207108"/>
                  </a:moveTo>
                  <a:lnTo>
                    <a:pt x="67871" y="209383"/>
                  </a:lnTo>
                  <a:lnTo>
                    <a:pt x="68442" y="209383"/>
                  </a:lnTo>
                  <a:lnTo>
                    <a:pt x="69127" y="207108"/>
                  </a:lnTo>
                  <a:close/>
                </a:path>
                <a:path w="614679" h="616585">
                  <a:moveTo>
                    <a:pt x="544688" y="204644"/>
                  </a:moveTo>
                  <a:lnTo>
                    <a:pt x="545435" y="207125"/>
                  </a:lnTo>
                  <a:lnTo>
                    <a:pt x="546682" y="209383"/>
                  </a:lnTo>
                  <a:lnTo>
                    <a:pt x="544688" y="204644"/>
                  </a:lnTo>
                  <a:close/>
                </a:path>
                <a:path w="614679" h="616585">
                  <a:moveTo>
                    <a:pt x="595400" y="204644"/>
                  </a:moveTo>
                  <a:lnTo>
                    <a:pt x="544688" y="204644"/>
                  </a:lnTo>
                  <a:lnTo>
                    <a:pt x="546682" y="209383"/>
                  </a:lnTo>
                  <a:lnTo>
                    <a:pt x="596827" y="209383"/>
                  </a:lnTo>
                  <a:lnTo>
                    <a:pt x="595400" y="204644"/>
                  </a:lnTo>
                  <a:close/>
                </a:path>
                <a:path w="614679" h="616585">
                  <a:moveTo>
                    <a:pt x="521465" y="163694"/>
                  </a:moveTo>
                  <a:lnTo>
                    <a:pt x="545435" y="207125"/>
                  </a:lnTo>
                  <a:lnTo>
                    <a:pt x="544688" y="204644"/>
                  </a:lnTo>
                  <a:lnTo>
                    <a:pt x="595400" y="204644"/>
                  </a:lnTo>
                  <a:lnTo>
                    <a:pt x="590419" y="188106"/>
                  </a:lnTo>
                  <a:lnTo>
                    <a:pt x="577847" y="165330"/>
                  </a:lnTo>
                  <a:lnTo>
                    <a:pt x="522786" y="165330"/>
                  </a:lnTo>
                  <a:lnTo>
                    <a:pt x="521465" y="163694"/>
                  </a:lnTo>
                  <a:close/>
                </a:path>
                <a:path w="614679" h="616585">
                  <a:moveTo>
                    <a:pt x="70487" y="204644"/>
                  </a:moveTo>
                  <a:lnTo>
                    <a:pt x="69869" y="204644"/>
                  </a:lnTo>
                  <a:lnTo>
                    <a:pt x="69127" y="207108"/>
                  </a:lnTo>
                  <a:lnTo>
                    <a:pt x="70487" y="204644"/>
                  </a:lnTo>
                  <a:close/>
                </a:path>
                <a:path w="614679" h="616585">
                  <a:moveTo>
                    <a:pt x="94138" y="161793"/>
                  </a:moveTo>
                  <a:lnTo>
                    <a:pt x="91765" y="165330"/>
                  </a:lnTo>
                  <a:lnTo>
                    <a:pt x="93095" y="163683"/>
                  </a:lnTo>
                  <a:lnTo>
                    <a:pt x="94138" y="161793"/>
                  </a:lnTo>
                  <a:close/>
                </a:path>
                <a:path w="614679" h="616585">
                  <a:moveTo>
                    <a:pt x="93095" y="163683"/>
                  </a:moveTo>
                  <a:lnTo>
                    <a:pt x="91765" y="165330"/>
                  </a:lnTo>
                  <a:lnTo>
                    <a:pt x="92186" y="165330"/>
                  </a:lnTo>
                  <a:lnTo>
                    <a:pt x="93095" y="163683"/>
                  </a:lnTo>
                  <a:close/>
                </a:path>
                <a:path w="614679" h="616585">
                  <a:moveTo>
                    <a:pt x="520415" y="161793"/>
                  </a:moveTo>
                  <a:lnTo>
                    <a:pt x="521465" y="163694"/>
                  </a:lnTo>
                  <a:lnTo>
                    <a:pt x="522786" y="165330"/>
                  </a:lnTo>
                  <a:lnTo>
                    <a:pt x="520415" y="161793"/>
                  </a:lnTo>
                  <a:close/>
                </a:path>
                <a:path w="614679" h="616585">
                  <a:moveTo>
                    <a:pt x="575895" y="161793"/>
                  </a:moveTo>
                  <a:lnTo>
                    <a:pt x="520415" y="161793"/>
                  </a:lnTo>
                  <a:lnTo>
                    <a:pt x="522786" y="165330"/>
                  </a:lnTo>
                  <a:lnTo>
                    <a:pt x="577847" y="165330"/>
                  </a:lnTo>
                  <a:lnTo>
                    <a:pt x="575895" y="161793"/>
                  </a:lnTo>
                  <a:close/>
                </a:path>
                <a:path w="614679" h="616585">
                  <a:moveTo>
                    <a:pt x="489925" y="124645"/>
                  </a:moveTo>
                  <a:lnTo>
                    <a:pt x="521465" y="163694"/>
                  </a:lnTo>
                  <a:lnTo>
                    <a:pt x="520415" y="161793"/>
                  </a:lnTo>
                  <a:lnTo>
                    <a:pt x="575895" y="161793"/>
                  </a:lnTo>
                  <a:lnTo>
                    <a:pt x="561863" y="136371"/>
                  </a:lnTo>
                  <a:lnTo>
                    <a:pt x="553663" y="126218"/>
                  </a:lnTo>
                  <a:lnTo>
                    <a:pt x="491818" y="126218"/>
                  </a:lnTo>
                  <a:lnTo>
                    <a:pt x="489925" y="124645"/>
                  </a:lnTo>
                  <a:close/>
                </a:path>
                <a:path w="614679" h="616585">
                  <a:moveTo>
                    <a:pt x="94621" y="161793"/>
                  </a:moveTo>
                  <a:lnTo>
                    <a:pt x="94138" y="161793"/>
                  </a:lnTo>
                  <a:lnTo>
                    <a:pt x="93095" y="163683"/>
                  </a:lnTo>
                  <a:lnTo>
                    <a:pt x="94621" y="161793"/>
                  </a:lnTo>
                  <a:close/>
                </a:path>
                <a:path w="614679" h="616585">
                  <a:moveTo>
                    <a:pt x="126113" y="122802"/>
                  </a:moveTo>
                  <a:lnTo>
                    <a:pt x="122519" y="126407"/>
                  </a:lnTo>
                  <a:lnTo>
                    <a:pt x="124499" y="124801"/>
                  </a:lnTo>
                  <a:lnTo>
                    <a:pt x="126113" y="122802"/>
                  </a:lnTo>
                  <a:close/>
                </a:path>
                <a:path w="614679" h="616585">
                  <a:moveTo>
                    <a:pt x="124499" y="124801"/>
                  </a:moveTo>
                  <a:lnTo>
                    <a:pt x="122519" y="126407"/>
                  </a:lnTo>
                  <a:lnTo>
                    <a:pt x="123202" y="126407"/>
                  </a:lnTo>
                  <a:lnTo>
                    <a:pt x="124499" y="124801"/>
                  </a:lnTo>
                  <a:close/>
                </a:path>
                <a:path w="614679" h="616585">
                  <a:moveTo>
                    <a:pt x="488437" y="122803"/>
                  </a:moveTo>
                  <a:lnTo>
                    <a:pt x="489925" y="124645"/>
                  </a:lnTo>
                  <a:lnTo>
                    <a:pt x="491818" y="126218"/>
                  </a:lnTo>
                  <a:lnTo>
                    <a:pt x="488437" y="122803"/>
                  </a:lnTo>
                  <a:close/>
                </a:path>
                <a:path w="614679" h="616585">
                  <a:moveTo>
                    <a:pt x="550904" y="122803"/>
                  </a:moveTo>
                  <a:lnTo>
                    <a:pt x="488437" y="122803"/>
                  </a:lnTo>
                  <a:lnTo>
                    <a:pt x="491818" y="126218"/>
                  </a:lnTo>
                  <a:lnTo>
                    <a:pt x="553663" y="126218"/>
                  </a:lnTo>
                  <a:lnTo>
                    <a:pt x="550904" y="122803"/>
                  </a:lnTo>
                  <a:close/>
                </a:path>
                <a:path w="614679" h="616585">
                  <a:moveTo>
                    <a:pt x="126963" y="122802"/>
                  </a:moveTo>
                  <a:lnTo>
                    <a:pt x="126113" y="122802"/>
                  </a:lnTo>
                  <a:lnTo>
                    <a:pt x="124499" y="124801"/>
                  </a:lnTo>
                  <a:lnTo>
                    <a:pt x="126963" y="122802"/>
                  </a:lnTo>
                  <a:close/>
                </a:path>
                <a:path w="614679" h="616585">
                  <a:moveTo>
                    <a:pt x="452217" y="93303"/>
                  </a:moveTo>
                  <a:lnTo>
                    <a:pt x="489925" y="124645"/>
                  </a:lnTo>
                  <a:lnTo>
                    <a:pt x="488437" y="122803"/>
                  </a:lnTo>
                  <a:lnTo>
                    <a:pt x="550904" y="122803"/>
                  </a:lnTo>
                  <a:lnTo>
                    <a:pt x="528006" y="94451"/>
                  </a:lnTo>
                  <a:lnTo>
                    <a:pt x="454331" y="94451"/>
                  </a:lnTo>
                  <a:lnTo>
                    <a:pt x="452217" y="93303"/>
                  </a:lnTo>
                  <a:close/>
                </a:path>
                <a:path w="614679" h="616585">
                  <a:moveTo>
                    <a:pt x="450398" y="91791"/>
                  </a:moveTo>
                  <a:lnTo>
                    <a:pt x="452220" y="93305"/>
                  </a:lnTo>
                  <a:lnTo>
                    <a:pt x="454331" y="94451"/>
                  </a:lnTo>
                  <a:lnTo>
                    <a:pt x="450398" y="91791"/>
                  </a:lnTo>
                  <a:close/>
                </a:path>
                <a:path w="614679" h="616585">
                  <a:moveTo>
                    <a:pt x="525858" y="91791"/>
                  </a:moveTo>
                  <a:lnTo>
                    <a:pt x="450398" y="91791"/>
                  </a:lnTo>
                  <a:lnTo>
                    <a:pt x="454331" y="94451"/>
                  </a:lnTo>
                  <a:lnTo>
                    <a:pt x="528006" y="94451"/>
                  </a:lnTo>
                  <a:lnTo>
                    <a:pt x="525858" y="91791"/>
                  </a:lnTo>
                  <a:close/>
                </a:path>
                <a:path w="614679" h="616585">
                  <a:moveTo>
                    <a:pt x="164954" y="91980"/>
                  </a:moveTo>
                  <a:lnTo>
                    <a:pt x="161425" y="94356"/>
                  </a:lnTo>
                  <a:lnTo>
                    <a:pt x="163324" y="93303"/>
                  </a:lnTo>
                  <a:lnTo>
                    <a:pt x="164954" y="91980"/>
                  </a:lnTo>
                  <a:close/>
                </a:path>
                <a:path w="614679" h="616585">
                  <a:moveTo>
                    <a:pt x="163321" y="93305"/>
                  </a:moveTo>
                  <a:lnTo>
                    <a:pt x="161425" y="94356"/>
                  </a:lnTo>
                  <a:lnTo>
                    <a:pt x="162025" y="94356"/>
                  </a:lnTo>
                  <a:lnTo>
                    <a:pt x="163321" y="93305"/>
                  </a:lnTo>
                  <a:close/>
                </a:path>
                <a:path w="614679" h="616585">
                  <a:moveTo>
                    <a:pt x="165710" y="91980"/>
                  </a:moveTo>
                  <a:lnTo>
                    <a:pt x="164954" y="91980"/>
                  </a:lnTo>
                  <a:lnTo>
                    <a:pt x="163321" y="93305"/>
                  </a:lnTo>
                  <a:lnTo>
                    <a:pt x="165710" y="91980"/>
                  </a:lnTo>
                  <a:close/>
                </a:path>
                <a:path w="614679" h="616585">
                  <a:moveTo>
                    <a:pt x="497968" y="68124"/>
                  </a:moveTo>
                  <a:lnTo>
                    <a:pt x="405839" y="68124"/>
                  </a:lnTo>
                  <a:lnTo>
                    <a:pt x="410257" y="69988"/>
                  </a:lnTo>
                  <a:lnTo>
                    <a:pt x="409271" y="69988"/>
                  </a:lnTo>
                  <a:lnTo>
                    <a:pt x="452217" y="93303"/>
                  </a:lnTo>
                  <a:lnTo>
                    <a:pt x="450398" y="91791"/>
                  </a:lnTo>
                  <a:lnTo>
                    <a:pt x="525858" y="91791"/>
                  </a:lnTo>
                  <a:lnTo>
                    <a:pt x="524658" y="90306"/>
                  </a:lnTo>
                  <a:lnTo>
                    <a:pt x="500210" y="69988"/>
                  </a:lnTo>
                  <a:lnTo>
                    <a:pt x="410257" y="69988"/>
                  </a:lnTo>
                  <a:lnTo>
                    <a:pt x="407974" y="69283"/>
                  </a:lnTo>
                  <a:lnTo>
                    <a:pt x="499363" y="69283"/>
                  </a:lnTo>
                  <a:lnTo>
                    <a:pt x="497968" y="68124"/>
                  </a:lnTo>
                  <a:close/>
                </a:path>
                <a:path w="614679" h="616585">
                  <a:moveTo>
                    <a:pt x="208907" y="68030"/>
                  </a:moveTo>
                  <a:lnTo>
                    <a:pt x="204179" y="70028"/>
                  </a:lnTo>
                  <a:lnTo>
                    <a:pt x="206654" y="69279"/>
                  </a:lnTo>
                  <a:lnTo>
                    <a:pt x="208907" y="68030"/>
                  </a:lnTo>
                  <a:close/>
                </a:path>
                <a:path w="614679" h="616585">
                  <a:moveTo>
                    <a:pt x="206654" y="69279"/>
                  </a:moveTo>
                  <a:lnTo>
                    <a:pt x="204179" y="70028"/>
                  </a:lnTo>
                  <a:lnTo>
                    <a:pt x="205303" y="70028"/>
                  </a:lnTo>
                  <a:lnTo>
                    <a:pt x="206654" y="69279"/>
                  </a:lnTo>
                  <a:close/>
                </a:path>
                <a:path w="614679" h="616585">
                  <a:moveTo>
                    <a:pt x="405839" y="68124"/>
                  </a:moveTo>
                  <a:lnTo>
                    <a:pt x="407974" y="69283"/>
                  </a:lnTo>
                  <a:lnTo>
                    <a:pt x="410257" y="69988"/>
                  </a:lnTo>
                  <a:lnTo>
                    <a:pt x="405839" y="68124"/>
                  </a:lnTo>
                  <a:close/>
                </a:path>
                <a:path w="614679" h="616585">
                  <a:moveTo>
                    <a:pt x="359993" y="54486"/>
                  </a:moveTo>
                  <a:lnTo>
                    <a:pt x="407974" y="69283"/>
                  </a:lnTo>
                  <a:lnTo>
                    <a:pt x="405839" y="68124"/>
                  </a:lnTo>
                  <a:lnTo>
                    <a:pt x="497968" y="68124"/>
                  </a:lnTo>
                  <a:lnTo>
                    <a:pt x="481854" y="54732"/>
                  </a:lnTo>
                  <a:lnTo>
                    <a:pt x="362317" y="54732"/>
                  </a:lnTo>
                  <a:lnTo>
                    <a:pt x="359993" y="54486"/>
                  </a:lnTo>
                  <a:close/>
                </a:path>
                <a:path w="614679" h="616585">
                  <a:moveTo>
                    <a:pt x="210783" y="68030"/>
                  </a:moveTo>
                  <a:lnTo>
                    <a:pt x="208907" y="68030"/>
                  </a:lnTo>
                  <a:lnTo>
                    <a:pt x="206654" y="69279"/>
                  </a:lnTo>
                  <a:lnTo>
                    <a:pt x="210783" y="68030"/>
                  </a:lnTo>
                  <a:close/>
                </a:path>
                <a:path w="614679" h="616585">
                  <a:moveTo>
                    <a:pt x="257722" y="53827"/>
                  </a:moveTo>
                  <a:lnTo>
                    <a:pt x="253291" y="54732"/>
                  </a:lnTo>
                  <a:lnTo>
                    <a:pt x="255543" y="54486"/>
                  </a:lnTo>
                  <a:lnTo>
                    <a:pt x="257722" y="53827"/>
                  </a:lnTo>
                  <a:close/>
                </a:path>
                <a:path w="614679" h="616585">
                  <a:moveTo>
                    <a:pt x="255526" y="54491"/>
                  </a:moveTo>
                  <a:lnTo>
                    <a:pt x="253291" y="54732"/>
                  </a:lnTo>
                  <a:lnTo>
                    <a:pt x="254733" y="54732"/>
                  </a:lnTo>
                  <a:lnTo>
                    <a:pt x="255526" y="54491"/>
                  </a:lnTo>
                  <a:close/>
                </a:path>
                <a:path w="614679" h="616585">
                  <a:moveTo>
                    <a:pt x="357724" y="53787"/>
                  </a:moveTo>
                  <a:lnTo>
                    <a:pt x="360042" y="54492"/>
                  </a:lnTo>
                  <a:lnTo>
                    <a:pt x="362317" y="54732"/>
                  </a:lnTo>
                  <a:lnTo>
                    <a:pt x="357724" y="53787"/>
                  </a:lnTo>
                  <a:close/>
                </a:path>
                <a:path w="614679" h="616585">
                  <a:moveTo>
                    <a:pt x="480717" y="53787"/>
                  </a:moveTo>
                  <a:lnTo>
                    <a:pt x="357724" y="53787"/>
                  </a:lnTo>
                  <a:lnTo>
                    <a:pt x="362317" y="54732"/>
                  </a:lnTo>
                  <a:lnTo>
                    <a:pt x="481854" y="54732"/>
                  </a:lnTo>
                  <a:lnTo>
                    <a:pt x="480717" y="53787"/>
                  </a:lnTo>
                  <a:close/>
                </a:path>
                <a:path w="614679" h="616585">
                  <a:moveTo>
                    <a:pt x="261714" y="53827"/>
                  </a:moveTo>
                  <a:lnTo>
                    <a:pt x="257722" y="53827"/>
                  </a:lnTo>
                  <a:lnTo>
                    <a:pt x="255526" y="54491"/>
                  </a:lnTo>
                  <a:lnTo>
                    <a:pt x="261714" y="53827"/>
                  </a:lnTo>
                  <a:close/>
                </a:path>
                <a:path w="614679" h="616585">
                  <a:moveTo>
                    <a:pt x="471889" y="48656"/>
                  </a:moveTo>
                  <a:lnTo>
                    <a:pt x="309865" y="48656"/>
                  </a:lnTo>
                  <a:lnTo>
                    <a:pt x="307322" y="48929"/>
                  </a:lnTo>
                  <a:lnTo>
                    <a:pt x="359993" y="54486"/>
                  </a:lnTo>
                  <a:lnTo>
                    <a:pt x="357724" y="53787"/>
                  </a:lnTo>
                  <a:lnTo>
                    <a:pt x="480717" y="53787"/>
                  </a:lnTo>
                  <a:lnTo>
                    <a:pt x="479547" y="52815"/>
                  </a:lnTo>
                  <a:lnTo>
                    <a:pt x="471889" y="48656"/>
                  </a:lnTo>
                  <a:close/>
                </a:path>
                <a:path w="614679" h="616585">
                  <a:moveTo>
                    <a:pt x="309865" y="48656"/>
                  </a:moveTo>
                  <a:lnTo>
                    <a:pt x="304733" y="48656"/>
                  </a:lnTo>
                  <a:lnTo>
                    <a:pt x="307322" y="48929"/>
                  </a:lnTo>
                  <a:lnTo>
                    <a:pt x="309865" y="48656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98C132DB-7B83-212F-9386-D6D4C0DD3B21}"/>
                </a:ext>
              </a:extLst>
            </p:cNvPr>
            <p:cNvSpPr/>
            <p:nvPr/>
          </p:nvSpPr>
          <p:spPr>
            <a:xfrm>
              <a:off x="4876836" y="2097412"/>
              <a:ext cx="113916" cy="249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794D2E27-1AED-9FF4-66E3-3FC56E5F36A1}"/>
                </a:ext>
              </a:extLst>
            </p:cNvPr>
            <p:cNvSpPr/>
            <p:nvPr/>
          </p:nvSpPr>
          <p:spPr>
            <a:xfrm>
              <a:off x="5065820" y="230890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16" y="0"/>
                  </a:moveTo>
                  <a:lnTo>
                    <a:pt x="12291" y="1600"/>
                  </a:lnTo>
                  <a:lnTo>
                    <a:pt x="5746" y="5996"/>
                  </a:lnTo>
                  <a:lnTo>
                    <a:pt x="1507" y="12581"/>
                  </a:lnTo>
                  <a:lnTo>
                    <a:pt x="0" y="20750"/>
                  </a:lnTo>
                  <a:lnTo>
                    <a:pt x="1507" y="28921"/>
                  </a:lnTo>
                  <a:lnTo>
                    <a:pt x="5746" y="35512"/>
                  </a:lnTo>
                  <a:lnTo>
                    <a:pt x="12291" y="39912"/>
                  </a:lnTo>
                  <a:lnTo>
                    <a:pt x="20716" y="41514"/>
                  </a:lnTo>
                  <a:lnTo>
                    <a:pt x="29142" y="39912"/>
                  </a:lnTo>
                  <a:lnTo>
                    <a:pt x="35687" y="35512"/>
                  </a:lnTo>
                  <a:lnTo>
                    <a:pt x="39926" y="28921"/>
                  </a:lnTo>
                  <a:lnTo>
                    <a:pt x="41433" y="20750"/>
                  </a:lnTo>
                  <a:lnTo>
                    <a:pt x="39926" y="12581"/>
                  </a:lnTo>
                  <a:lnTo>
                    <a:pt x="35687" y="5996"/>
                  </a:lnTo>
                  <a:lnTo>
                    <a:pt x="29142" y="1600"/>
                  </a:lnTo>
                  <a:lnTo>
                    <a:pt x="20716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6">
            <a:extLst>
              <a:ext uri="{FF2B5EF4-FFF2-40B4-BE49-F238E27FC236}">
                <a16:creationId xmlns:a16="http://schemas.microsoft.com/office/drawing/2014/main" id="{683138A7-87FB-7340-3863-981C81053A41}"/>
              </a:ext>
            </a:extLst>
          </p:cNvPr>
          <p:cNvGrpSpPr/>
          <p:nvPr/>
        </p:nvGrpSpPr>
        <p:grpSpPr>
          <a:xfrm>
            <a:off x="125145" y="3048000"/>
            <a:ext cx="316513" cy="308293"/>
            <a:chOff x="4676993" y="2928975"/>
            <a:chExt cx="614680" cy="616585"/>
          </a:xfrm>
        </p:grpSpPr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EE6881D1-9845-A90E-BCFF-67013926CAC9}"/>
                </a:ext>
              </a:extLst>
            </p:cNvPr>
            <p:cNvSpPr/>
            <p:nvPr/>
          </p:nvSpPr>
          <p:spPr>
            <a:xfrm>
              <a:off x="4676993" y="2928975"/>
              <a:ext cx="614680" cy="616585"/>
            </a:xfrm>
            <a:custGeom>
              <a:avLst/>
              <a:gdLst/>
              <a:ahLst/>
              <a:cxnLst/>
              <a:rect l="l" t="t" r="r" b="b"/>
              <a:pathLst>
                <a:path w="614679" h="616585">
                  <a:moveTo>
                    <a:pt x="307252" y="0"/>
                  </a:moveTo>
                  <a:lnTo>
                    <a:pt x="245869" y="6588"/>
                  </a:lnTo>
                  <a:lnTo>
                    <a:pt x="187678" y="24193"/>
                  </a:lnTo>
                  <a:lnTo>
                    <a:pt x="136061" y="52814"/>
                  </a:lnTo>
                  <a:lnTo>
                    <a:pt x="89990" y="90198"/>
                  </a:lnTo>
                  <a:lnTo>
                    <a:pt x="52693" y="136371"/>
                  </a:lnTo>
                  <a:lnTo>
                    <a:pt x="24144" y="188105"/>
                  </a:lnTo>
                  <a:lnTo>
                    <a:pt x="6577" y="246429"/>
                  </a:lnTo>
                  <a:lnTo>
                    <a:pt x="0" y="307952"/>
                  </a:lnTo>
                  <a:lnTo>
                    <a:pt x="6578" y="370595"/>
                  </a:lnTo>
                  <a:lnTo>
                    <a:pt x="24144" y="427811"/>
                  </a:lnTo>
                  <a:lnTo>
                    <a:pt x="52693" y="480639"/>
                  </a:lnTo>
                  <a:lnTo>
                    <a:pt x="90104" y="525853"/>
                  </a:lnTo>
                  <a:lnTo>
                    <a:pt x="136061" y="563144"/>
                  </a:lnTo>
                  <a:lnTo>
                    <a:pt x="187678" y="591759"/>
                  </a:lnTo>
                  <a:lnTo>
                    <a:pt x="245869" y="609366"/>
                  </a:lnTo>
                  <a:lnTo>
                    <a:pt x="307252" y="615959"/>
                  </a:lnTo>
                  <a:lnTo>
                    <a:pt x="369753" y="609365"/>
                  </a:lnTo>
                  <a:lnTo>
                    <a:pt x="426839" y="591760"/>
                  </a:lnTo>
                  <a:lnTo>
                    <a:pt x="471881" y="567307"/>
                  </a:lnTo>
                  <a:lnTo>
                    <a:pt x="304733" y="567301"/>
                  </a:lnTo>
                  <a:lnTo>
                    <a:pt x="307296" y="567031"/>
                  </a:lnTo>
                  <a:lnTo>
                    <a:pt x="261664" y="562131"/>
                  </a:lnTo>
                  <a:lnTo>
                    <a:pt x="257723" y="562131"/>
                  </a:lnTo>
                  <a:lnTo>
                    <a:pt x="253291" y="561232"/>
                  </a:lnTo>
                  <a:lnTo>
                    <a:pt x="254751" y="561232"/>
                  </a:lnTo>
                  <a:lnTo>
                    <a:pt x="210796" y="547932"/>
                  </a:lnTo>
                  <a:lnTo>
                    <a:pt x="208907" y="547932"/>
                  </a:lnTo>
                  <a:lnTo>
                    <a:pt x="204179" y="545930"/>
                  </a:lnTo>
                  <a:lnTo>
                    <a:pt x="205296" y="545930"/>
                  </a:lnTo>
                  <a:lnTo>
                    <a:pt x="165716" y="523984"/>
                  </a:lnTo>
                  <a:lnTo>
                    <a:pt x="164954" y="523984"/>
                  </a:lnTo>
                  <a:lnTo>
                    <a:pt x="161425" y="521605"/>
                  </a:lnTo>
                  <a:lnTo>
                    <a:pt x="162022" y="521605"/>
                  </a:lnTo>
                  <a:lnTo>
                    <a:pt x="126685" y="492936"/>
                  </a:lnTo>
                  <a:lnTo>
                    <a:pt x="125932" y="492936"/>
                  </a:lnTo>
                  <a:lnTo>
                    <a:pt x="122520" y="489557"/>
                  </a:lnTo>
                  <a:lnTo>
                    <a:pt x="123135" y="489557"/>
                  </a:lnTo>
                  <a:lnTo>
                    <a:pt x="94845" y="455367"/>
                  </a:lnTo>
                  <a:lnTo>
                    <a:pt x="94242" y="455367"/>
                  </a:lnTo>
                  <a:lnTo>
                    <a:pt x="91583" y="451424"/>
                  </a:lnTo>
                  <a:lnTo>
                    <a:pt x="92111" y="451424"/>
                  </a:lnTo>
                  <a:lnTo>
                    <a:pt x="70368" y="411192"/>
                  </a:lnTo>
                  <a:lnTo>
                    <a:pt x="69831" y="411192"/>
                  </a:lnTo>
                  <a:lnTo>
                    <a:pt x="67975" y="406764"/>
                  </a:lnTo>
                  <a:lnTo>
                    <a:pt x="68472" y="406764"/>
                  </a:lnTo>
                  <a:lnTo>
                    <a:pt x="55081" y="363143"/>
                  </a:lnTo>
                  <a:lnTo>
                    <a:pt x="54608" y="363143"/>
                  </a:lnTo>
                  <a:lnTo>
                    <a:pt x="53667" y="358539"/>
                  </a:lnTo>
                  <a:lnTo>
                    <a:pt x="54124" y="358539"/>
                  </a:lnTo>
                  <a:lnTo>
                    <a:pt x="49086" y="310571"/>
                  </a:lnTo>
                  <a:lnTo>
                    <a:pt x="48541" y="310571"/>
                  </a:lnTo>
                  <a:lnTo>
                    <a:pt x="48546" y="305427"/>
                  </a:lnTo>
                  <a:lnTo>
                    <a:pt x="49090" y="305427"/>
                  </a:lnTo>
                  <a:lnTo>
                    <a:pt x="54127" y="258309"/>
                  </a:lnTo>
                  <a:lnTo>
                    <a:pt x="53705" y="258309"/>
                  </a:lnTo>
                  <a:lnTo>
                    <a:pt x="54602" y="253868"/>
                  </a:lnTo>
                  <a:lnTo>
                    <a:pt x="55043" y="253868"/>
                  </a:lnTo>
                  <a:lnTo>
                    <a:pt x="68442" y="209383"/>
                  </a:lnTo>
                  <a:lnTo>
                    <a:pt x="67871" y="209383"/>
                  </a:lnTo>
                  <a:lnTo>
                    <a:pt x="69869" y="204644"/>
                  </a:lnTo>
                  <a:lnTo>
                    <a:pt x="70487" y="204644"/>
                  </a:lnTo>
                  <a:lnTo>
                    <a:pt x="92186" y="165330"/>
                  </a:lnTo>
                  <a:lnTo>
                    <a:pt x="91765" y="165330"/>
                  </a:lnTo>
                  <a:lnTo>
                    <a:pt x="94138" y="161793"/>
                  </a:lnTo>
                  <a:lnTo>
                    <a:pt x="94621" y="161793"/>
                  </a:lnTo>
                  <a:lnTo>
                    <a:pt x="123202" y="126407"/>
                  </a:lnTo>
                  <a:lnTo>
                    <a:pt x="122519" y="126407"/>
                  </a:lnTo>
                  <a:lnTo>
                    <a:pt x="126113" y="122802"/>
                  </a:lnTo>
                  <a:lnTo>
                    <a:pt x="126963" y="122802"/>
                  </a:lnTo>
                  <a:lnTo>
                    <a:pt x="162025" y="94356"/>
                  </a:lnTo>
                  <a:lnTo>
                    <a:pt x="161425" y="94356"/>
                  </a:lnTo>
                  <a:lnTo>
                    <a:pt x="164954" y="91980"/>
                  </a:lnTo>
                  <a:lnTo>
                    <a:pt x="165710" y="91980"/>
                  </a:lnTo>
                  <a:lnTo>
                    <a:pt x="205303" y="70028"/>
                  </a:lnTo>
                  <a:lnTo>
                    <a:pt x="204179" y="70028"/>
                  </a:lnTo>
                  <a:lnTo>
                    <a:pt x="208907" y="68030"/>
                  </a:lnTo>
                  <a:lnTo>
                    <a:pt x="210783" y="68030"/>
                  </a:lnTo>
                  <a:lnTo>
                    <a:pt x="254733" y="54732"/>
                  </a:lnTo>
                  <a:lnTo>
                    <a:pt x="253291" y="54732"/>
                  </a:lnTo>
                  <a:lnTo>
                    <a:pt x="257722" y="53827"/>
                  </a:lnTo>
                  <a:lnTo>
                    <a:pt x="261714" y="53827"/>
                  </a:lnTo>
                  <a:lnTo>
                    <a:pt x="307322" y="48929"/>
                  </a:lnTo>
                  <a:lnTo>
                    <a:pt x="304733" y="48656"/>
                  </a:lnTo>
                  <a:lnTo>
                    <a:pt x="471889" y="48656"/>
                  </a:lnTo>
                  <a:lnTo>
                    <a:pt x="426839" y="24193"/>
                  </a:lnTo>
                  <a:lnTo>
                    <a:pt x="369753" y="6588"/>
                  </a:lnTo>
                  <a:lnTo>
                    <a:pt x="307252" y="0"/>
                  </a:lnTo>
                  <a:close/>
                </a:path>
                <a:path w="614679" h="616585">
                  <a:moveTo>
                    <a:pt x="307296" y="567031"/>
                  </a:moveTo>
                  <a:lnTo>
                    <a:pt x="304733" y="567301"/>
                  </a:lnTo>
                  <a:lnTo>
                    <a:pt x="309865" y="567307"/>
                  </a:lnTo>
                  <a:lnTo>
                    <a:pt x="307296" y="567031"/>
                  </a:lnTo>
                  <a:close/>
                </a:path>
                <a:path w="614679" h="616585">
                  <a:moveTo>
                    <a:pt x="359980" y="561473"/>
                  </a:moveTo>
                  <a:lnTo>
                    <a:pt x="307296" y="567031"/>
                  </a:lnTo>
                  <a:lnTo>
                    <a:pt x="309865" y="567307"/>
                  </a:lnTo>
                  <a:lnTo>
                    <a:pt x="471890" y="567302"/>
                  </a:lnTo>
                  <a:lnTo>
                    <a:pt x="479547" y="563145"/>
                  </a:lnTo>
                  <a:lnTo>
                    <a:pt x="480722" y="562169"/>
                  </a:lnTo>
                  <a:lnTo>
                    <a:pt x="357724" y="562169"/>
                  </a:lnTo>
                  <a:lnTo>
                    <a:pt x="359980" y="561473"/>
                  </a:lnTo>
                  <a:close/>
                </a:path>
                <a:path w="614679" h="616585">
                  <a:moveTo>
                    <a:pt x="362318" y="561226"/>
                  </a:moveTo>
                  <a:lnTo>
                    <a:pt x="359974" y="561475"/>
                  </a:lnTo>
                  <a:lnTo>
                    <a:pt x="357724" y="562169"/>
                  </a:lnTo>
                  <a:lnTo>
                    <a:pt x="362318" y="561226"/>
                  </a:lnTo>
                  <a:close/>
                </a:path>
                <a:path w="614679" h="616585">
                  <a:moveTo>
                    <a:pt x="481856" y="561226"/>
                  </a:moveTo>
                  <a:lnTo>
                    <a:pt x="362291" y="561232"/>
                  </a:lnTo>
                  <a:lnTo>
                    <a:pt x="357724" y="562169"/>
                  </a:lnTo>
                  <a:lnTo>
                    <a:pt x="480722" y="562169"/>
                  </a:lnTo>
                  <a:lnTo>
                    <a:pt x="481856" y="561226"/>
                  </a:lnTo>
                  <a:close/>
                </a:path>
                <a:path w="614679" h="616585">
                  <a:moveTo>
                    <a:pt x="253291" y="561232"/>
                  </a:moveTo>
                  <a:lnTo>
                    <a:pt x="257723" y="562131"/>
                  </a:lnTo>
                  <a:lnTo>
                    <a:pt x="255537" y="561473"/>
                  </a:lnTo>
                  <a:lnTo>
                    <a:pt x="253291" y="561232"/>
                  </a:lnTo>
                  <a:close/>
                </a:path>
                <a:path w="614679" h="616585">
                  <a:moveTo>
                    <a:pt x="255554" y="561475"/>
                  </a:moveTo>
                  <a:lnTo>
                    <a:pt x="257723" y="562131"/>
                  </a:lnTo>
                  <a:lnTo>
                    <a:pt x="261664" y="562131"/>
                  </a:lnTo>
                  <a:lnTo>
                    <a:pt x="255554" y="561475"/>
                  </a:lnTo>
                  <a:close/>
                </a:path>
                <a:path w="614679" h="616585">
                  <a:moveTo>
                    <a:pt x="254751" y="561232"/>
                  </a:moveTo>
                  <a:lnTo>
                    <a:pt x="253291" y="561232"/>
                  </a:lnTo>
                  <a:lnTo>
                    <a:pt x="255554" y="561475"/>
                  </a:lnTo>
                  <a:lnTo>
                    <a:pt x="254751" y="561232"/>
                  </a:lnTo>
                  <a:close/>
                </a:path>
                <a:path w="614679" h="616585">
                  <a:moveTo>
                    <a:pt x="407962" y="546675"/>
                  </a:moveTo>
                  <a:lnTo>
                    <a:pt x="359980" y="561473"/>
                  </a:lnTo>
                  <a:lnTo>
                    <a:pt x="362318" y="561226"/>
                  </a:lnTo>
                  <a:lnTo>
                    <a:pt x="481856" y="561226"/>
                  </a:lnTo>
                  <a:lnTo>
                    <a:pt x="497977" y="547828"/>
                  </a:lnTo>
                  <a:lnTo>
                    <a:pt x="405839" y="547828"/>
                  </a:lnTo>
                  <a:lnTo>
                    <a:pt x="407962" y="546675"/>
                  </a:lnTo>
                  <a:close/>
                </a:path>
                <a:path w="614679" h="616585">
                  <a:moveTo>
                    <a:pt x="204179" y="545930"/>
                  </a:moveTo>
                  <a:lnTo>
                    <a:pt x="208907" y="547932"/>
                  </a:lnTo>
                  <a:lnTo>
                    <a:pt x="206638" y="546674"/>
                  </a:lnTo>
                  <a:lnTo>
                    <a:pt x="204179" y="545930"/>
                  </a:lnTo>
                  <a:close/>
                </a:path>
                <a:path w="614679" h="616585">
                  <a:moveTo>
                    <a:pt x="206638" y="546674"/>
                  </a:moveTo>
                  <a:lnTo>
                    <a:pt x="208907" y="547932"/>
                  </a:lnTo>
                  <a:lnTo>
                    <a:pt x="210796" y="547932"/>
                  </a:lnTo>
                  <a:lnTo>
                    <a:pt x="206638" y="546674"/>
                  </a:lnTo>
                  <a:close/>
                </a:path>
                <a:path w="614679" h="616585">
                  <a:moveTo>
                    <a:pt x="410257" y="545968"/>
                  </a:moveTo>
                  <a:lnTo>
                    <a:pt x="407962" y="546675"/>
                  </a:lnTo>
                  <a:lnTo>
                    <a:pt x="405839" y="547828"/>
                  </a:lnTo>
                  <a:lnTo>
                    <a:pt x="410257" y="545968"/>
                  </a:lnTo>
                  <a:close/>
                </a:path>
                <a:path w="614679" h="616585">
                  <a:moveTo>
                    <a:pt x="500215" y="545968"/>
                  </a:moveTo>
                  <a:lnTo>
                    <a:pt x="410257" y="545968"/>
                  </a:lnTo>
                  <a:lnTo>
                    <a:pt x="405839" y="547828"/>
                  </a:lnTo>
                  <a:lnTo>
                    <a:pt x="497977" y="547828"/>
                  </a:lnTo>
                  <a:lnTo>
                    <a:pt x="500215" y="545968"/>
                  </a:lnTo>
                  <a:close/>
                </a:path>
                <a:path w="614679" h="616585">
                  <a:moveTo>
                    <a:pt x="452236" y="522639"/>
                  </a:moveTo>
                  <a:lnTo>
                    <a:pt x="407962" y="546675"/>
                  </a:lnTo>
                  <a:lnTo>
                    <a:pt x="410257" y="545968"/>
                  </a:lnTo>
                  <a:lnTo>
                    <a:pt x="500215" y="545968"/>
                  </a:lnTo>
                  <a:lnTo>
                    <a:pt x="524551" y="525742"/>
                  </a:lnTo>
                  <a:lnTo>
                    <a:pt x="525854" y="524167"/>
                  </a:lnTo>
                  <a:lnTo>
                    <a:pt x="450398" y="524167"/>
                  </a:lnTo>
                  <a:lnTo>
                    <a:pt x="452236" y="522639"/>
                  </a:lnTo>
                  <a:close/>
                </a:path>
                <a:path w="614679" h="616585">
                  <a:moveTo>
                    <a:pt x="205296" y="545930"/>
                  </a:moveTo>
                  <a:lnTo>
                    <a:pt x="204179" y="545930"/>
                  </a:lnTo>
                  <a:lnTo>
                    <a:pt x="206638" y="546674"/>
                  </a:lnTo>
                  <a:lnTo>
                    <a:pt x="205296" y="545930"/>
                  </a:lnTo>
                  <a:close/>
                </a:path>
                <a:path w="614679" h="616585">
                  <a:moveTo>
                    <a:pt x="454331" y="521502"/>
                  </a:moveTo>
                  <a:lnTo>
                    <a:pt x="452222" y="522651"/>
                  </a:lnTo>
                  <a:lnTo>
                    <a:pt x="450398" y="524167"/>
                  </a:lnTo>
                  <a:lnTo>
                    <a:pt x="454331" y="521502"/>
                  </a:lnTo>
                  <a:close/>
                </a:path>
                <a:path w="614679" h="616585">
                  <a:moveTo>
                    <a:pt x="528059" y="521502"/>
                  </a:moveTo>
                  <a:lnTo>
                    <a:pt x="454331" y="521502"/>
                  </a:lnTo>
                  <a:lnTo>
                    <a:pt x="450398" y="524167"/>
                  </a:lnTo>
                  <a:lnTo>
                    <a:pt x="525854" y="524167"/>
                  </a:lnTo>
                  <a:lnTo>
                    <a:pt x="528059" y="521502"/>
                  </a:lnTo>
                  <a:close/>
                </a:path>
                <a:path w="614679" h="616585">
                  <a:moveTo>
                    <a:pt x="161425" y="521605"/>
                  </a:moveTo>
                  <a:lnTo>
                    <a:pt x="164954" y="523984"/>
                  </a:lnTo>
                  <a:lnTo>
                    <a:pt x="163290" y="522639"/>
                  </a:lnTo>
                  <a:lnTo>
                    <a:pt x="161425" y="521605"/>
                  </a:lnTo>
                  <a:close/>
                </a:path>
                <a:path w="614679" h="616585">
                  <a:moveTo>
                    <a:pt x="163311" y="522651"/>
                  </a:moveTo>
                  <a:lnTo>
                    <a:pt x="164954" y="523984"/>
                  </a:lnTo>
                  <a:lnTo>
                    <a:pt x="165716" y="523984"/>
                  </a:lnTo>
                  <a:lnTo>
                    <a:pt x="163311" y="522651"/>
                  </a:lnTo>
                  <a:close/>
                </a:path>
                <a:path w="614679" h="616585">
                  <a:moveTo>
                    <a:pt x="162022" y="521605"/>
                  </a:moveTo>
                  <a:lnTo>
                    <a:pt x="161425" y="521605"/>
                  </a:lnTo>
                  <a:lnTo>
                    <a:pt x="163311" y="522651"/>
                  </a:lnTo>
                  <a:lnTo>
                    <a:pt x="162022" y="521605"/>
                  </a:lnTo>
                  <a:close/>
                </a:path>
                <a:path w="614679" h="616585">
                  <a:moveTo>
                    <a:pt x="490067" y="491196"/>
                  </a:moveTo>
                  <a:lnTo>
                    <a:pt x="452236" y="522639"/>
                  </a:lnTo>
                  <a:lnTo>
                    <a:pt x="454331" y="521502"/>
                  </a:lnTo>
                  <a:lnTo>
                    <a:pt x="528059" y="521502"/>
                  </a:lnTo>
                  <a:lnTo>
                    <a:pt x="551689" y="492937"/>
                  </a:lnTo>
                  <a:lnTo>
                    <a:pt x="488626" y="492937"/>
                  </a:lnTo>
                  <a:lnTo>
                    <a:pt x="490067" y="491196"/>
                  </a:lnTo>
                  <a:close/>
                </a:path>
                <a:path w="614679" h="616585">
                  <a:moveTo>
                    <a:pt x="122520" y="489557"/>
                  </a:moveTo>
                  <a:lnTo>
                    <a:pt x="125932" y="492936"/>
                  </a:lnTo>
                  <a:lnTo>
                    <a:pt x="124393" y="491077"/>
                  </a:lnTo>
                  <a:lnTo>
                    <a:pt x="122520" y="489557"/>
                  </a:lnTo>
                  <a:close/>
                </a:path>
                <a:path w="614679" h="616585">
                  <a:moveTo>
                    <a:pt x="124393" y="491077"/>
                  </a:moveTo>
                  <a:lnTo>
                    <a:pt x="125932" y="492936"/>
                  </a:lnTo>
                  <a:lnTo>
                    <a:pt x="126685" y="492936"/>
                  </a:lnTo>
                  <a:lnTo>
                    <a:pt x="124393" y="491077"/>
                  </a:lnTo>
                  <a:close/>
                </a:path>
                <a:path w="614679" h="616585">
                  <a:moveTo>
                    <a:pt x="491819" y="489740"/>
                  </a:moveTo>
                  <a:lnTo>
                    <a:pt x="490067" y="491196"/>
                  </a:lnTo>
                  <a:lnTo>
                    <a:pt x="488626" y="492937"/>
                  </a:lnTo>
                  <a:lnTo>
                    <a:pt x="491819" y="489740"/>
                  </a:lnTo>
                  <a:close/>
                </a:path>
                <a:path w="614679" h="616585">
                  <a:moveTo>
                    <a:pt x="554334" y="489740"/>
                  </a:moveTo>
                  <a:lnTo>
                    <a:pt x="491819" y="489740"/>
                  </a:lnTo>
                  <a:lnTo>
                    <a:pt x="488626" y="492937"/>
                  </a:lnTo>
                  <a:lnTo>
                    <a:pt x="551689" y="492937"/>
                  </a:lnTo>
                  <a:lnTo>
                    <a:pt x="554334" y="489740"/>
                  </a:lnTo>
                  <a:close/>
                </a:path>
                <a:path w="614679" h="616585">
                  <a:moveTo>
                    <a:pt x="521467" y="453247"/>
                  </a:moveTo>
                  <a:lnTo>
                    <a:pt x="490067" y="491196"/>
                  </a:lnTo>
                  <a:lnTo>
                    <a:pt x="491819" y="489740"/>
                  </a:lnTo>
                  <a:lnTo>
                    <a:pt x="554334" y="489740"/>
                  </a:lnTo>
                  <a:lnTo>
                    <a:pt x="561863" y="480639"/>
                  </a:lnTo>
                  <a:lnTo>
                    <a:pt x="575524" y="455367"/>
                  </a:lnTo>
                  <a:lnTo>
                    <a:pt x="520321" y="455367"/>
                  </a:lnTo>
                  <a:lnTo>
                    <a:pt x="521467" y="453247"/>
                  </a:lnTo>
                  <a:close/>
                </a:path>
                <a:path w="614679" h="616585">
                  <a:moveTo>
                    <a:pt x="123135" y="489557"/>
                  </a:moveTo>
                  <a:lnTo>
                    <a:pt x="122520" y="489557"/>
                  </a:lnTo>
                  <a:lnTo>
                    <a:pt x="124393" y="491077"/>
                  </a:lnTo>
                  <a:lnTo>
                    <a:pt x="123135" y="489557"/>
                  </a:lnTo>
                  <a:close/>
                </a:path>
                <a:path w="614679" h="616585">
                  <a:moveTo>
                    <a:pt x="91583" y="451424"/>
                  </a:moveTo>
                  <a:lnTo>
                    <a:pt x="94242" y="455367"/>
                  </a:lnTo>
                  <a:lnTo>
                    <a:pt x="93091" y="453247"/>
                  </a:lnTo>
                  <a:lnTo>
                    <a:pt x="91583" y="451424"/>
                  </a:lnTo>
                  <a:close/>
                </a:path>
                <a:path w="614679" h="616585">
                  <a:moveTo>
                    <a:pt x="93106" y="453266"/>
                  </a:moveTo>
                  <a:lnTo>
                    <a:pt x="94242" y="455367"/>
                  </a:lnTo>
                  <a:lnTo>
                    <a:pt x="94845" y="455367"/>
                  </a:lnTo>
                  <a:lnTo>
                    <a:pt x="93106" y="453266"/>
                  </a:lnTo>
                  <a:close/>
                </a:path>
                <a:path w="614679" h="616585">
                  <a:moveTo>
                    <a:pt x="522975" y="451425"/>
                  </a:moveTo>
                  <a:lnTo>
                    <a:pt x="521457" y="453266"/>
                  </a:lnTo>
                  <a:lnTo>
                    <a:pt x="520321" y="455367"/>
                  </a:lnTo>
                  <a:lnTo>
                    <a:pt x="522975" y="451425"/>
                  </a:lnTo>
                  <a:close/>
                </a:path>
                <a:path w="614679" h="616585">
                  <a:moveTo>
                    <a:pt x="577655" y="451425"/>
                  </a:moveTo>
                  <a:lnTo>
                    <a:pt x="522975" y="451425"/>
                  </a:lnTo>
                  <a:lnTo>
                    <a:pt x="520321" y="455367"/>
                  </a:lnTo>
                  <a:lnTo>
                    <a:pt x="575524" y="455367"/>
                  </a:lnTo>
                  <a:lnTo>
                    <a:pt x="577655" y="451425"/>
                  </a:lnTo>
                  <a:close/>
                </a:path>
                <a:path w="614679" h="616585">
                  <a:moveTo>
                    <a:pt x="92111" y="451424"/>
                  </a:moveTo>
                  <a:lnTo>
                    <a:pt x="91583" y="451424"/>
                  </a:lnTo>
                  <a:lnTo>
                    <a:pt x="93106" y="453266"/>
                  </a:lnTo>
                  <a:lnTo>
                    <a:pt x="92111" y="451424"/>
                  </a:lnTo>
                  <a:close/>
                </a:path>
                <a:path w="614679" h="616585">
                  <a:moveTo>
                    <a:pt x="545432" y="408903"/>
                  </a:moveTo>
                  <a:lnTo>
                    <a:pt x="521467" y="453247"/>
                  </a:lnTo>
                  <a:lnTo>
                    <a:pt x="522975" y="451425"/>
                  </a:lnTo>
                  <a:lnTo>
                    <a:pt x="577655" y="451425"/>
                  </a:lnTo>
                  <a:lnTo>
                    <a:pt x="590419" y="427812"/>
                  </a:lnTo>
                  <a:lnTo>
                    <a:pt x="595521" y="411192"/>
                  </a:lnTo>
                  <a:lnTo>
                    <a:pt x="544729" y="411192"/>
                  </a:lnTo>
                  <a:lnTo>
                    <a:pt x="545432" y="408903"/>
                  </a:lnTo>
                  <a:close/>
                </a:path>
                <a:path w="614679" h="616585">
                  <a:moveTo>
                    <a:pt x="67975" y="406764"/>
                  </a:moveTo>
                  <a:lnTo>
                    <a:pt x="69831" y="411192"/>
                  </a:lnTo>
                  <a:lnTo>
                    <a:pt x="69125" y="408892"/>
                  </a:lnTo>
                  <a:lnTo>
                    <a:pt x="67975" y="406764"/>
                  </a:lnTo>
                  <a:close/>
                </a:path>
                <a:path w="614679" h="616585">
                  <a:moveTo>
                    <a:pt x="69125" y="408892"/>
                  </a:moveTo>
                  <a:lnTo>
                    <a:pt x="69831" y="411192"/>
                  </a:lnTo>
                  <a:lnTo>
                    <a:pt x="70368" y="411192"/>
                  </a:lnTo>
                  <a:lnTo>
                    <a:pt x="69125" y="408892"/>
                  </a:lnTo>
                  <a:close/>
                </a:path>
                <a:path w="614679" h="616585">
                  <a:moveTo>
                    <a:pt x="546588" y="406764"/>
                  </a:moveTo>
                  <a:lnTo>
                    <a:pt x="545432" y="408903"/>
                  </a:lnTo>
                  <a:lnTo>
                    <a:pt x="544729" y="411192"/>
                  </a:lnTo>
                  <a:lnTo>
                    <a:pt x="546588" y="406764"/>
                  </a:lnTo>
                  <a:close/>
                </a:path>
                <a:path w="614679" h="616585">
                  <a:moveTo>
                    <a:pt x="596881" y="406764"/>
                  </a:moveTo>
                  <a:lnTo>
                    <a:pt x="546588" y="406764"/>
                  </a:lnTo>
                  <a:lnTo>
                    <a:pt x="544729" y="411192"/>
                  </a:lnTo>
                  <a:lnTo>
                    <a:pt x="595521" y="411192"/>
                  </a:lnTo>
                  <a:lnTo>
                    <a:pt x="596881" y="406764"/>
                  </a:lnTo>
                  <a:close/>
                </a:path>
                <a:path w="614679" h="616585">
                  <a:moveTo>
                    <a:pt x="560195" y="360814"/>
                  </a:moveTo>
                  <a:lnTo>
                    <a:pt x="545432" y="408903"/>
                  </a:lnTo>
                  <a:lnTo>
                    <a:pt x="546588" y="406764"/>
                  </a:lnTo>
                  <a:lnTo>
                    <a:pt x="596881" y="406764"/>
                  </a:lnTo>
                  <a:lnTo>
                    <a:pt x="607984" y="370596"/>
                  </a:lnTo>
                  <a:lnTo>
                    <a:pt x="608766" y="363143"/>
                  </a:lnTo>
                  <a:lnTo>
                    <a:pt x="559950" y="363143"/>
                  </a:lnTo>
                  <a:lnTo>
                    <a:pt x="560195" y="360814"/>
                  </a:lnTo>
                  <a:close/>
                </a:path>
                <a:path w="614679" h="616585">
                  <a:moveTo>
                    <a:pt x="68472" y="406764"/>
                  </a:moveTo>
                  <a:lnTo>
                    <a:pt x="67975" y="406764"/>
                  </a:lnTo>
                  <a:lnTo>
                    <a:pt x="69125" y="408892"/>
                  </a:lnTo>
                  <a:lnTo>
                    <a:pt x="68472" y="406764"/>
                  </a:lnTo>
                  <a:close/>
                </a:path>
                <a:path w="614679" h="616585">
                  <a:moveTo>
                    <a:pt x="53667" y="358539"/>
                  </a:moveTo>
                  <a:lnTo>
                    <a:pt x="54608" y="363143"/>
                  </a:lnTo>
                  <a:lnTo>
                    <a:pt x="54361" y="360800"/>
                  </a:lnTo>
                  <a:lnTo>
                    <a:pt x="53667" y="358539"/>
                  </a:lnTo>
                  <a:close/>
                </a:path>
                <a:path w="614679" h="616585">
                  <a:moveTo>
                    <a:pt x="54361" y="360800"/>
                  </a:moveTo>
                  <a:lnTo>
                    <a:pt x="54608" y="363143"/>
                  </a:lnTo>
                  <a:lnTo>
                    <a:pt x="55081" y="363143"/>
                  </a:lnTo>
                  <a:lnTo>
                    <a:pt x="54361" y="360800"/>
                  </a:lnTo>
                  <a:close/>
                </a:path>
                <a:path w="614679" h="616585">
                  <a:moveTo>
                    <a:pt x="560893" y="358539"/>
                  </a:moveTo>
                  <a:lnTo>
                    <a:pt x="560195" y="360814"/>
                  </a:lnTo>
                  <a:lnTo>
                    <a:pt x="559950" y="363143"/>
                  </a:lnTo>
                  <a:lnTo>
                    <a:pt x="560893" y="358539"/>
                  </a:lnTo>
                  <a:close/>
                </a:path>
                <a:path w="614679" h="616585">
                  <a:moveTo>
                    <a:pt x="609249" y="358539"/>
                  </a:moveTo>
                  <a:lnTo>
                    <a:pt x="560893" y="358539"/>
                  </a:lnTo>
                  <a:lnTo>
                    <a:pt x="559950" y="363143"/>
                  </a:lnTo>
                  <a:lnTo>
                    <a:pt x="608766" y="363143"/>
                  </a:lnTo>
                  <a:lnTo>
                    <a:pt x="609249" y="358539"/>
                  </a:lnTo>
                  <a:close/>
                </a:path>
                <a:path w="614679" h="616585">
                  <a:moveTo>
                    <a:pt x="565739" y="308022"/>
                  </a:moveTo>
                  <a:lnTo>
                    <a:pt x="560195" y="360814"/>
                  </a:lnTo>
                  <a:lnTo>
                    <a:pt x="560893" y="358539"/>
                  </a:lnTo>
                  <a:lnTo>
                    <a:pt x="609249" y="358539"/>
                  </a:lnTo>
                  <a:lnTo>
                    <a:pt x="614283" y="310571"/>
                  </a:lnTo>
                  <a:lnTo>
                    <a:pt x="566012" y="310571"/>
                  </a:lnTo>
                  <a:lnTo>
                    <a:pt x="565739" y="308022"/>
                  </a:lnTo>
                  <a:close/>
                </a:path>
                <a:path w="614679" h="616585">
                  <a:moveTo>
                    <a:pt x="54124" y="358539"/>
                  </a:moveTo>
                  <a:lnTo>
                    <a:pt x="53667" y="358539"/>
                  </a:lnTo>
                  <a:lnTo>
                    <a:pt x="54361" y="360800"/>
                  </a:lnTo>
                  <a:lnTo>
                    <a:pt x="54124" y="358539"/>
                  </a:lnTo>
                  <a:close/>
                </a:path>
                <a:path w="614679" h="616585">
                  <a:moveTo>
                    <a:pt x="48546" y="305427"/>
                  </a:moveTo>
                  <a:lnTo>
                    <a:pt x="48541" y="310571"/>
                  </a:lnTo>
                  <a:lnTo>
                    <a:pt x="48811" y="307952"/>
                  </a:lnTo>
                  <a:lnTo>
                    <a:pt x="48546" y="305427"/>
                  </a:lnTo>
                  <a:close/>
                </a:path>
                <a:path w="614679" h="616585">
                  <a:moveTo>
                    <a:pt x="48816" y="307996"/>
                  </a:moveTo>
                  <a:lnTo>
                    <a:pt x="48541" y="310571"/>
                  </a:lnTo>
                  <a:lnTo>
                    <a:pt x="49086" y="310571"/>
                  </a:lnTo>
                  <a:lnTo>
                    <a:pt x="48816" y="307996"/>
                  </a:lnTo>
                  <a:close/>
                </a:path>
                <a:path w="614679" h="616585">
                  <a:moveTo>
                    <a:pt x="566012" y="305427"/>
                  </a:moveTo>
                  <a:lnTo>
                    <a:pt x="565739" y="308022"/>
                  </a:lnTo>
                  <a:lnTo>
                    <a:pt x="566012" y="310571"/>
                  </a:lnTo>
                  <a:lnTo>
                    <a:pt x="566012" y="305427"/>
                  </a:lnTo>
                  <a:close/>
                </a:path>
                <a:path w="614679" h="616585">
                  <a:moveTo>
                    <a:pt x="614288" y="305427"/>
                  </a:moveTo>
                  <a:lnTo>
                    <a:pt x="566012" y="305427"/>
                  </a:lnTo>
                  <a:lnTo>
                    <a:pt x="566012" y="310571"/>
                  </a:lnTo>
                  <a:lnTo>
                    <a:pt x="614283" y="310571"/>
                  </a:lnTo>
                  <a:lnTo>
                    <a:pt x="614558" y="307952"/>
                  </a:lnTo>
                  <a:lnTo>
                    <a:pt x="614288" y="305427"/>
                  </a:lnTo>
                  <a:close/>
                </a:path>
                <a:path w="614679" h="616585">
                  <a:moveTo>
                    <a:pt x="560189" y="256109"/>
                  </a:moveTo>
                  <a:lnTo>
                    <a:pt x="565739" y="308022"/>
                  </a:lnTo>
                  <a:lnTo>
                    <a:pt x="566012" y="305427"/>
                  </a:lnTo>
                  <a:lnTo>
                    <a:pt x="614288" y="305427"/>
                  </a:lnTo>
                  <a:lnTo>
                    <a:pt x="609254" y="258310"/>
                  </a:lnTo>
                  <a:lnTo>
                    <a:pt x="560852" y="258310"/>
                  </a:lnTo>
                  <a:lnTo>
                    <a:pt x="560189" y="256109"/>
                  </a:lnTo>
                  <a:close/>
                </a:path>
                <a:path w="614679" h="616585">
                  <a:moveTo>
                    <a:pt x="49090" y="305427"/>
                  </a:moveTo>
                  <a:lnTo>
                    <a:pt x="48546" y="305427"/>
                  </a:lnTo>
                  <a:lnTo>
                    <a:pt x="48816" y="307996"/>
                  </a:lnTo>
                  <a:lnTo>
                    <a:pt x="49090" y="305427"/>
                  </a:lnTo>
                  <a:close/>
                </a:path>
                <a:path w="614679" h="616585">
                  <a:moveTo>
                    <a:pt x="54602" y="253868"/>
                  </a:moveTo>
                  <a:lnTo>
                    <a:pt x="53705" y="258309"/>
                  </a:lnTo>
                  <a:lnTo>
                    <a:pt x="54363" y="256108"/>
                  </a:lnTo>
                  <a:lnTo>
                    <a:pt x="54602" y="253868"/>
                  </a:lnTo>
                  <a:close/>
                </a:path>
                <a:path w="614679" h="616585">
                  <a:moveTo>
                    <a:pt x="54360" y="256136"/>
                  </a:moveTo>
                  <a:lnTo>
                    <a:pt x="53705" y="258309"/>
                  </a:lnTo>
                  <a:lnTo>
                    <a:pt x="54127" y="258309"/>
                  </a:lnTo>
                  <a:lnTo>
                    <a:pt x="54360" y="256136"/>
                  </a:lnTo>
                  <a:close/>
                </a:path>
                <a:path w="614679" h="616585">
                  <a:moveTo>
                    <a:pt x="559950" y="253868"/>
                  </a:moveTo>
                  <a:lnTo>
                    <a:pt x="560198" y="256136"/>
                  </a:lnTo>
                  <a:lnTo>
                    <a:pt x="560852" y="258310"/>
                  </a:lnTo>
                  <a:lnTo>
                    <a:pt x="559950" y="253868"/>
                  </a:lnTo>
                  <a:close/>
                </a:path>
                <a:path w="614679" h="616585">
                  <a:moveTo>
                    <a:pt x="608779" y="253868"/>
                  </a:moveTo>
                  <a:lnTo>
                    <a:pt x="559950" y="253868"/>
                  </a:lnTo>
                  <a:lnTo>
                    <a:pt x="560852" y="258310"/>
                  </a:lnTo>
                  <a:lnTo>
                    <a:pt x="609254" y="258310"/>
                  </a:lnTo>
                  <a:lnTo>
                    <a:pt x="608779" y="253868"/>
                  </a:lnTo>
                  <a:close/>
                </a:path>
                <a:path w="614679" h="616585">
                  <a:moveTo>
                    <a:pt x="55043" y="253868"/>
                  </a:moveTo>
                  <a:lnTo>
                    <a:pt x="54602" y="253868"/>
                  </a:lnTo>
                  <a:lnTo>
                    <a:pt x="54360" y="256136"/>
                  </a:lnTo>
                  <a:lnTo>
                    <a:pt x="55043" y="253868"/>
                  </a:lnTo>
                  <a:close/>
                </a:path>
                <a:path w="614679" h="616585">
                  <a:moveTo>
                    <a:pt x="545435" y="207125"/>
                  </a:moveTo>
                  <a:lnTo>
                    <a:pt x="560189" y="256109"/>
                  </a:lnTo>
                  <a:lnTo>
                    <a:pt x="559950" y="253868"/>
                  </a:lnTo>
                  <a:lnTo>
                    <a:pt x="608779" y="253868"/>
                  </a:lnTo>
                  <a:lnTo>
                    <a:pt x="607984" y="246429"/>
                  </a:lnTo>
                  <a:lnTo>
                    <a:pt x="596827" y="209383"/>
                  </a:lnTo>
                  <a:lnTo>
                    <a:pt x="546682" y="209383"/>
                  </a:lnTo>
                  <a:lnTo>
                    <a:pt x="545435" y="207125"/>
                  </a:lnTo>
                  <a:close/>
                </a:path>
                <a:path w="614679" h="616585">
                  <a:moveTo>
                    <a:pt x="69869" y="204644"/>
                  </a:moveTo>
                  <a:lnTo>
                    <a:pt x="67871" y="209383"/>
                  </a:lnTo>
                  <a:lnTo>
                    <a:pt x="69127" y="207108"/>
                  </a:lnTo>
                  <a:lnTo>
                    <a:pt x="69869" y="204644"/>
                  </a:lnTo>
                  <a:close/>
                </a:path>
                <a:path w="614679" h="616585">
                  <a:moveTo>
                    <a:pt x="69127" y="207108"/>
                  </a:moveTo>
                  <a:lnTo>
                    <a:pt x="67871" y="209383"/>
                  </a:lnTo>
                  <a:lnTo>
                    <a:pt x="68442" y="209383"/>
                  </a:lnTo>
                  <a:lnTo>
                    <a:pt x="69127" y="207108"/>
                  </a:lnTo>
                  <a:close/>
                </a:path>
                <a:path w="614679" h="616585">
                  <a:moveTo>
                    <a:pt x="544688" y="204644"/>
                  </a:moveTo>
                  <a:lnTo>
                    <a:pt x="545435" y="207125"/>
                  </a:lnTo>
                  <a:lnTo>
                    <a:pt x="546682" y="209383"/>
                  </a:lnTo>
                  <a:lnTo>
                    <a:pt x="544688" y="204644"/>
                  </a:lnTo>
                  <a:close/>
                </a:path>
                <a:path w="614679" h="616585">
                  <a:moveTo>
                    <a:pt x="595400" y="204644"/>
                  </a:moveTo>
                  <a:lnTo>
                    <a:pt x="544688" y="204644"/>
                  </a:lnTo>
                  <a:lnTo>
                    <a:pt x="546682" y="209383"/>
                  </a:lnTo>
                  <a:lnTo>
                    <a:pt x="596827" y="209383"/>
                  </a:lnTo>
                  <a:lnTo>
                    <a:pt x="595400" y="204644"/>
                  </a:lnTo>
                  <a:close/>
                </a:path>
                <a:path w="614679" h="616585">
                  <a:moveTo>
                    <a:pt x="521465" y="163694"/>
                  </a:moveTo>
                  <a:lnTo>
                    <a:pt x="545435" y="207125"/>
                  </a:lnTo>
                  <a:lnTo>
                    <a:pt x="544688" y="204644"/>
                  </a:lnTo>
                  <a:lnTo>
                    <a:pt x="595400" y="204644"/>
                  </a:lnTo>
                  <a:lnTo>
                    <a:pt x="590419" y="188106"/>
                  </a:lnTo>
                  <a:lnTo>
                    <a:pt x="577847" y="165330"/>
                  </a:lnTo>
                  <a:lnTo>
                    <a:pt x="522786" y="165330"/>
                  </a:lnTo>
                  <a:lnTo>
                    <a:pt x="521465" y="163694"/>
                  </a:lnTo>
                  <a:close/>
                </a:path>
                <a:path w="614679" h="616585">
                  <a:moveTo>
                    <a:pt x="70487" y="204644"/>
                  </a:moveTo>
                  <a:lnTo>
                    <a:pt x="69869" y="204644"/>
                  </a:lnTo>
                  <a:lnTo>
                    <a:pt x="69127" y="207108"/>
                  </a:lnTo>
                  <a:lnTo>
                    <a:pt x="70487" y="204644"/>
                  </a:lnTo>
                  <a:close/>
                </a:path>
                <a:path w="614679" h="616585">
                  <a:moveTo>
                    <a:pt x="94138" y="161793"/>
                  </a:moveTo>
                  <a:lnTo>
                    <a:pt x="91765" y="165330"/>
                  </a:lnTo>
                  <a:lnTo>
                    <a:pt x="93095" y="163683"/>
                  </a:lnTo>
                  <a:lnTo>
                    <a:pt x="94138" y="161793"/>
                  </a:lnTo>
                  <a:close/>
                </a:path>
                <a:path w="614679" h="616585">
                  <a:moveTo>
                    <a:pt x="93095" y="163683"/>
                  </a:moveTo>
                  <a:lnTo>
                    <a:pt x="91765" y="165330"/>
                  </a:lnTo>
                  <a:lnTo>
                    <a:pt x="92186" y="165330"/>
                  </a:lnTo>
                  <a:lnTo>
                    <a:pt x="93095" y="163683"/>
                  </a:lnTo>
                  <a:close/>
                </a:path>
                <a:path w="614679" h="616585">
                  <a:moveTo>
                    <a:pt x="520415" y="161793"/>
                  </a:moveTo>
                  <a:lnTo>
                    <a:pt x="521465" y="163694"/>
                  </a:lnTo>
                  <a:lnTo>
                    <a:pt x="522786" y="165330"/>
                  </a:lnTo>
                  <a:lnTo>
                    <a:pt x="520415" y="161793"/>
                  </a:lnTo>
                  <a:close/>
                </a:path>
                <a:path w="614679" h="616585">
                  <a:moveTo>
                    <a:pt x="575895" y="161793"/>
                  </a:moveTo>
                  <a:lnTo>
                    <a:pt x="520415" y="161793"/>
                  </a:lnTo>
                  <a:lnTo>
                    <a:pt x="522786" y="165330"/>
                  </a:lnTo>
                  <a:lnTo>
                    <a:pt x="577847" y="165330"/>
                  </a:lnTo>
                  <a:lnTo>
                    <a:pt x="575895" y="161793"/>
                  </a:lnTo>
                  <a:close/>
                </a:path>
                <a:path w="614679" h="616585">
                  <a:moveTo>
                    <a:pt x="489925" y="124645"/>
                  </a:moveTo>
                  <a:lnTo>
                    <a:pt x="521465" y="163694"/>
                  </a:lnTo>
                  <a:lnTo>
                    <a:pt x="520415" y="161793"/>
                  </a:lnTo>
                  <a:lnTo>
                    <a:pt x="575895" y="161793"/>
                  </a:lnTo>
                  <a:lnTo>
                    <a:pt x="561863" y="136371"/>
                  </a:lnTo>
                  <a:lnTo>
                    <a:pt x="553663" y="126218"/>
                  </a:lnTo>
                  <a:lnTo>
                    <a:pt x="491818" y="126218"/>
                  </a:lnTo>
                  <a:lnTo>
                    <a:pt x="489925" y="124645"/>
                  </a:lnTo>
                  <a:close/>
                </a:path>
                <a:path w="614679" h="616585">
                  <a:moveTo>
                    <a:pt x="94621" y="161793"/>
                  </a:moveTo>
                  <a:lnTo>
                    <a:pt x="94138" y="161793"/>
                  </a:lnTo>
                  <a:lnTo>
                    <a:pt x="93095" y="163683"/>
                  </a:lnTo>
                  <a:lnTo>
                    <a:pt x="94621" y="161793"/>
                  </a:lnTo>
                  <a:close/>
                </a:path>
                <a:path w="614679" h="616585">
                  <a:moveTo>
                    <a:pt x="126113" y="122802"/>
                  </a:moveTo>
                  <a:lnTo>
                    <a:pt x="122519" y="126407"/>
                  </a:lnTo>
                  <a:lnTo>
                    <a:pt x="124499" y="124801"/>
                  </a:lnTo>
                  <a:lnTo>
                    <a:pt x="126113" y="122802"/>
                  </a:lnTo>
                  <a:close/>
                </a:path>
                <a:path w="614679" h="616585">
                  <a:moveTo>
                    <a:pt x="124499" y="124801"/>
                  </a:moveTo>
                  <a:lnTo>
                    <a:pt x="122519" y="126407"/>
                  </a:lnTo>
                  <a:lnTo>
                    <a:pt x="123202" y="126407"/>
                  </a:lnTo>
                  <a:lnTo>
                    <a:pt x="124499" y="124801"/>
                  </a:lnTo>
                  <a:close/>
                </a:path>
                <a:path w="614679" h="616585">
                  <a:moveTo>
                    <a:pt x="488437" y="122803"/>
                  </a:moveTo>
                  <a:lnTo>
                    <a:pt x="489925" y="124645"/>
                  </a:lnTo>
                  <a:lnTo>
                    <a:pt x="491818" y="126218"/>
                  </a:lnTo>
                  <a:lnTo>
                    <a:pt x="488437" y="122803"/>
                  </a:lnTo>
                  <a:close/>
                </a:path>
                <a:path w="614679" h="616585">
                  <a:moveTo>
                    <a:pt x="550904" y="122803"/>
                  </a:moveTo>
                  <a:lnTo>
                    <a:pt x="488437" y="122803"/>
                  </a:lnTo>
                  <a:lnTo>
                    <a:pt x="491818" y="126218"/>
                  </a:lnTo>
                  <a:lnTo>
                    <a:pt x="553663" y="126218"/>
                  </a:lnTo>
                  <a:lnTo>
                    <a:pt x="550904" y="122803"/>
                  </a:lnTo>
                  <a:close/>
                </a:path>
                <a:path w="614679" h="616585">
                  <a:moveTo>
                    <a:pt x="126963" y="122802"/>
                  </a:moveTo>
                  <a:lnTo>
                    <a:pt x="126113" y="122802"/>
                  </a:lnTo>
                  <a:lnTo>
                    <a:pt x="124499" y="124801"/>
                  </a:lnTo>
                  <a:lnTo>
                    <a:pt x="126963" y="122802"/>
                  </a:lnTo>
                  <a:close/>
                </a:path>
                <a:path w="614679" h="616585">
                  <a:moveTo>
                    <a:pt x="452217" y="93303"/>
                  </a:moveTo>
                  <a:lnTo>
                    <a:pt x="489925" y="124645"/>
                  </a:lnTo>
                  <a:lnTo>
                    <a:pt x="488437" y="122803"/>
                  </a:lnTo>
                  <a:lnTo>
                    <a:pt x="550904" y="122803"/>
                  </a:lnTo>
                  <a:lnTo>
                    <a:pt x="528006" y="94451"/>
                  </a:lnTo>
                  <a:lnTo>
                    <a:pt x="454331" y="94451"/>
                  </a:lnTo>
                  <a:lnTo>
                    <a:pt x="452217" y="93303"/>
                  </a:lnTo>
                  <a:close/>
                </a:path>
                <a:path w="614679" h="616585">
                  <a:moveTo>
                    <a:pt x="450398" y="91791"/>
                  </a:moveTo>
                  <a:lnTo>
                    <a:pt x="452220" y="93305"/>
                  </a:lnTo>
                  <a:lnTo>
                    <a:pt x="454331" y="94451"/>
                  </a:lnTo>
                  <a:lnTo>
                    <a:pt x="450398" y="91791"/>
                  </a:lnTo>
                  <a:close/>
                </a:path>
                <a:path w="614679" h="616585">
                  <a:moveTo>
                    <a:pt x="525858" y="91791"/>
                  </a:moveTo>
                  <a:lnTo>
                    <a:pt x="450398" y="91791"/>
                  </a:lnTo>
                  <a:lnTo>
                    <a:pt x="454331" y="94451"/>
                  </a:lnTo>
                  <a:lnTo>
                    <a:pt x="528006" y="94451"/>
                  </a:lnTo>
                  <a:lnTo>
                    <a:pt x="525858" y="91791"/>
                  </a:lnTo>
                  <a:close/>
                </a:path>
                <a:path w="614679" h="616585">
                  <a:moveTo>
                    <a:pt x="164954" y="91980"/>
                  </a:moveTo>
                  <a:lnTo>
                    <a:pt x="161425" y="94356"/>
                  </a:lnTo>
                  <a:lnTo>
                    <a:pt x="163324" y="93303"/>
                  </a:lnTo>
                  <a:lnTo>
                    <a:pt x="164954" y="91980"/>
                  </a:lnTo>
                  <a:close/>
                </a:path>
                <a:path w="614679" h="616585">
                  <a:moveTo>
                    <a:pt x="163321" y="93305"/>
                  </a:moveTo>
                  <a:lnTo>
                    <a:pt x="161425" y="94356"/>
                  </a:lnTo>
                  <a:lnTo>
                    <a:pt x="162025" y="94356"/>
                  </a:lnTo>
                  <a:lnTo>
                    <a:pt x="163321" y="93305"/>
                  </a:lnTo>
                  <a:close/>
                </a:path>
                <a:path w="614679" h="616585">
                  <a:moveTo>
                    <a:pt x="165710" y="91980"/>
                  </a:moveTo>
                  <a:lnTo>
                    <a:pt x="164954" y="91980"/>
                  </a:lnTo>
                  <a:lnTo>
                    <a:pt x="163321" y="93305"/>
                  </a:lnTo>
                  <a:lnTo>
                    <a:pt x="165710" y="91980"/>
                  </a:lnTo>
                  <a:close/>
                </a:path>
                <a:path w="614679" h="616585">
                  <a:moveTo>
                    <a:pt x="497968" y="68124"/>
                  </a:moveTo>
                  <a:lnTo>
                    <a:pt x="405839" y="68124"/>
                  </a:lnTo>
                  <a:lnTo>
                    <a:pt x="410257" y="69988"/>
                  </a:lnTo>
                  <a:lnTo>
                    <a:pt x="409271" y="69988"/>
                  </a:lnTo>
                  <a:lnTo>
                    <a:pt x="452217" y="93303"/>
                  </a:lnTo>
                  <a:lnTo>
                    <a:pt x="450398" y="91791"/>
                  </a:lnTo>
                  <a:lnTo>
                    <a:pt x="525858" y="91791"/>
                  </a:lnTo>
                  <a:lnTo>
                    <a:pt x="524658" y="90306"/>
                  </a:lnTo>
                  <a:lnTo>
                    <a:pt x="500210" y="69988"/>
                  </a:lnTo>
                  <a:lnTo>
                    <a:pt x="410257" y="69988"/>
                  </a:lnTo>
                  <a:lnTo>
                    <a:pt x="407974" y="69283"/>
                  </a:lnTo>
                  <a:lnTo>
                    <a:pt x="499363" y="69283"/>
                  </a:lnTo>
                  <a:lnTo>
                    <a:pt x="497968" y="68124"/>
                  </a:lnTo>
                  <a:close/>
                </a:path>
                <a:path w="614679" h="616585">
                  <a:moveTo>
                    <a:pt x="208907" y="68030"/>
                  </a:moveTo>
                  <a:lnTo>
                    <a:pt x="204179" y="70028"/>
                  </a:lnTo>
                  <a:lnTo>
                    <a:pt x="206654" y="69279"/>
                  </a:lnTo>
                  <a:lnTo>
                    <a:pt x="208907" y="68030"/>
                  </a:lnTo>
                  <a:close/>
                </a:path>
                <a:path w="614679" h="616585">
                  <a:moveTo>
                    <a:pt x="206654" y="69279"/>
                  </a:moveTo>
                  <a:lnTo>
                    <a:pt x="204179" y="70028"/>
                  </a:lnTo>
                  <a:lnTo>
                    <a:pt x="205303" y="70028"/>
                  </a:lnTo>
                  <a:lnTo>
                    <a:pt x="206654" y="69279"/>
                  </a:lnTo>
                  <a:close/>
                </a:path>
                <a:path w="614679" h="616585">
                  <a:moveTo>
                    <a:pt x="405839" y="68124"/>
                  </a:moveTo>
                  <a:lnTo>
                    <a:pt x="407974" y="69283"/>
                  </a:lnTo>
                  <a:lnTo>
                    <a:pt x="410257" y="69988"/>
                  </a:lnTo>
                  <a:lnTo>
                    <a:pt x="405839" y="68124"/>
                  </a:lnTo>
                  <a:close/>
                </a:path>
                <a:path w="614679" h="616585">
                  <a:moveTo>
                    <a:pt x="359993" y="54486"/>
                  </a:moveTo>
                  <a:lnTo>
                    <a:pt x="407974" y="69283"/>
                  </a:lnTo>
                  <a:lnTo>
                    <a:pt x="405839" y="68124"/>
                  </a:lnTo>
                  <a:lnTo>
                    <a:pt x="497968" y="68124"/>
                  </a:lnTo>
                  <a:lnTo>
                    <a:pt x="481854" y="54732"/>
                  </a:lnTo>
                  <a:lnTo>
                    <a:pt x="362317" y="54732"/>
                  </a:lnTo>
                  <a:lnTo>
                    <a:pt x="359993" y="54486"/>
                  </a:lnTo>
                  <a:close/>
                </a:path>
                <a:path w="614679" h="616585">
                  <a:moveTo>
                    <a:pt x="210783" y="68030"/>
                  </a:moveTo>
                  <a:lnTo>
                    <a:pt x="208907" y="68030"/>
                  </a:lnTo>
                  <a:lnTo>
                    <a:pt x="206654" y="69279"/>
                  </a:lnTo>
                  <a:lnTo>
                    <a:pt x="210783" y="68030"/>
                  </a:lnTo>
                  <a:close/>
                </a:path>
                <a:path w="614679" h="616585">
                  <a:moveTo>
                    <a:pt x="257722" y="53827"/>
                  </a:moveTo>
                  <a:lnTo>
                    <a:pt x="253291" y="54732"/>
                  </a:lnTo>
                  <a:lnTo>
                    <a:pt x="255543" y="54486"/>
                  </a:lnTo>
                  <a:lnTo>
                    <a:pt x="257722" y="53827"/>
                  </a:lnTo>
                  <a:close/>
                </a:path>
                <a:path w="614679" h="616585">
                  <a:moveTo>
                    <a:pt x="255526" y="54491"/>
                  </a:moveTo>
                  <a:lnTo>
                    <a:pt x="253291" y="54732"/>
                  </a:lnTo>
                  <a:lnTo>
                    <a:pt x="254733" y="54732"/>
                  </a:lnTo>
                  <a:lnTo>
                    <a:pt x="255526" y="54491"/>
                  </a:lnTo>
                  <a:close/>
                </a:path>
                <a:path w="614679" h="616585">
                  <a:moveTo>
                    <a:pt x="357724" y="53787"/>
                  </a:moveTo>
                  <a:lnTo>
                    <a:pt x="360042" y="54492"/>
                  </a:lnTo>
                  <a:lnTo>
                    <a:pt x="362317" y="54732"/>
                  </a:lnTo>
                  <a:lnTo>
                    <a:pt x="357724" y="53787"/>
                  </a:lnTo>
                  <a:close/>
                </a:path>
                <a:path w="614679" h="616585">
                  <a:moveTo>
                    <a:pt x="480717" y="53787"/>
                  </a:moveTo>
                  <a:lnTo>
                    <a:pt x="357724" y="53787"/>
                  </a:lnTo>
                  <a:lnTo>
                    <a:pt x="362317" y="54732"/>
                  </a:lnTo>
                  <a:lnTo>
                    <a:pt x="481854" y="54732"/>
                  </a:lnTo>
                  <a:lnTo>
                    <a:pt x="480717" y="53787"/>
                  </a:lnTo>
                  <a:close/>
                </a:path>
                <a:path w="614679" h="616585">
                  <a:moveTo>
                    <a:pt x="261714" y="53827"/>
                  </a:moveTo>
                  <a:lnTo>
                    <a:pt x="257722" y="53827"/>
                  </a:lnTo>
                  <a:lnTo>
                    <a:pt x="255526" y="54491"/>
                  </a:lnTo>
                  <a:lnTo>
                    <a:pt x="261714" y="53827"/>
                  </a:lnTo>
                  <a:close/>
                </a:path>
                <a:path w="614679" h="616585">
                  <a:moveTo>
                    <a:pt x="471889" y="48656"/>
                  </a:moveTo>
                  <a:lnTo>
                    <a:pt x="309865" y="48656"/>
                  </a:lnTo>
                  <a:lnTo>
                    <a:pt x="307322" y="48929"/>
                  </a:lnTo>
                  <a:lnTo>
                    <a:pt x="359993" y="54486"/>
                  </a:lnTo>
                  <a:lnTo>
                    <a:pt x="357724" y="53787"/>
                  </a:lnTo>
                  <a:lnTo>
                    <a:pt x="480717" y="53787"/>
                  </a:lnTo>
                  <a:lnTo>
                    <a:pt x="479547" y="52815"/>
                  </a:lnTo>
                  <a:lnTo>
                    <a:pt x="471889" y="48656"/>
                  </a:lnTo>
                  <a:close/>
                </a:path>
                <a:path w="614679" h="616585">
                  <a:moveTo>
                    <a:pt x="309865" y="48656"/>
                  </a:moveTo>
                  <a:lnTo>
                    <a:pt x="304733" y="48656"/>
                  </a:lnTo>
                  <a:lnTo>
                    <a:pt x="307322" y="48929"/>
                  </a:lnTo>
                  <a:lnTo>
                    <a:pt x="309865" y="48656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>
              <a:extLst>
                <a:ext uri="{FF2B5EF4-FFF2-40B4-BE49-F238E27FC236}">
                  <a16:creationId xmlns:a16="http://schemas.microsoft.com/office/drawing/2014/main" id="{D18718DB-EFDB-AD31-21C7-C9D6191276A2}"/>
                </a:ext>
              </a:extLst>
            </p:cNvPr>
            <p:cNvSpPr/>
            <p:nvPr/>
          </p:nvSpPr>
          <p:spPr>
            <a:xfrm>
              <a:off x="4841881" y="3108508"/>
              <a:ext cx="179286" cy="2530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814DB96B-9A48-4087-36B9-444B16F64A7C}"/>
                </a:ext>
              </a:extLst>
            </p:cNvPr>
            <p:cNvSpPr/>
            <p:nvPr/>
          </p:nvSpPr>
          <p:spPr>
            <a:xfrm>
              <a:off x="5065820" y="3323885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16" y="0"/>
                  </a:moveTo>
                  <a:lnTo>
                    <a:pt x="12291" y="1600"/>
                  </a:lnTo>
                  <a:lnTo>
                    <a:pt x="5746" y="5996"/>
                  </a:lnTo>
                  <a:lnTo>
                    <a:pt x="1507" y="12581"/>
                  </a:lnTo>
                  <a:lnTo>
                    <a:pt x="0" y="20750"/>
                  </a:lnTo>
                  <a:lnTo>
                    <a:pt x="1507" y="28921"/>
                  </a:lnTo>
                  <a:lnTo>
                    <a:pt x="5746" y="35512"/>
                  </a:lnTo>
                  <a:lnTo>
                    <a:pt x="12291" y="39912"/>
                  </a:lnTo>
                  <a:lnTo>
                    <a:pt x="20716" y="41514"/>
                  </a:lnTo>
                  <a:lnTo>
                    <a:pt x="29142" y="39912"/>
                  </a:lnTo>
                  <a:lnTo>
                    <a:pt x="35687" y="35512"/>
                  </a:lnTo>
                  <a:lnTo>
                    <a:pt x="39926" y="28921"/>
                  </a:lnTo>
                  <a:lnTo>
                    <a:pt x="41433" y="20750"/>
                  </a:lnTo>
                  <a:lnTo>
                    <a:pt x="39926" y="12581"/>
                  </a:lnTo>
                  <a:lnTo>
                    <a:pt x="35687" y="5996"/>
                  </a:lnTo>
                  <a:lnTo>
                    <a:pt x="29142" y="1600"/>
                  </a:lnTo>
                  <a:lnTo>
                    <a:pt x="20716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8">
            <a:extLst>
              <a:ext uri="{FF2B5EF4-FFF2-40B4-BE49-F238E27FC236}">
                <a16:creationId xmlns:a16="http://schemas.microsoft.com/office/drawing/2014/main" id="{4A9FA5DC-E699-3B30-6ECA-EC76D71F9D8B}"/>
              </a:ext>
            </a:extLst>
          </p:cNvPr>
          <p:cNvGrpSpPr/>
          <p:nvPr/>
        </p:nvGrpSpPr>
        <p:grpSpPr>
          <a:xfrm>
            <a:off x="106648" y="4060163"/>
            <a:ext cx="354820" cy="307052"/>
            <a:chOff x="4670898" y="3954626"/>
            <a:chExt cx="613410" cy="616585"/>
          </a:xfrm>
        </p:grpSpPr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0F91D50D-688B-FBDE-64C7-74FA2D296132}"/>
                </a:ext>
              </a:extLst>
            </p:cNvPr>
            <p:cNvSpPr/>
            <p:nvPr/>
          </p:nvSpPr>
          <p:spPr>
            <a:xfrm>
              <a:off x="4670898" y="3954626"/>
              <a:ext cx="613410" cy="616585"/>
            </a:xfrm>
            <a:custGeom>
              <a:avLst/>
              <a:gdLst/>
              <a:ahLst/>
              <a:cxnLst/>
              <a:rect l="l" t="t" r="r" b="b"/>
              <a:pathLst>
                <a:path w="613410" h="616585">
                  <a:moveTo>
                    <a:pt x="306488" y="0"/>
                  </a:moveTo>
                  <a:lnTo>
                    <a:pt x="245257" y="6588"/>
                  </a:lnTo>
                  <a:lnTo>
                    <a:pt x="187211" y="24193"/>
                  </a:lnTo>
                  <a:lnTo>
                    <a:pt x="135722" y="52814"/>
                  </a:lnTo>
                  <a:lnTo>
                    <a:pt x="89767" y="90198"/>
                  </a:lnTo>
                  <a:lnTo>
                    <a:pt x="52562" y="136371"/>
                  </a:lnTo>
                  <a:lnTo>
                    <a:pt x="24084" y="188106"/>
                  </a:lnTo>
                  <a:lnTo>
                    <a:pt x="6561" y="246429"/>
                  </a:lnTo>
                  <a:lnTo>
                    <a:pt x="0" y="307952"/>
                  </a:lnTo>
                  <a:lnTo>
                    <a:pt x="6561" y="370595"/>
                  </a:lnTo>
                  <a:lnTo>
                    <a:pt x="24084" y="427812"/>
                  </a:lnTo>
                  <a:lnTo>
                    <a:pt x="52562" y="480639"/>
                  </a:lnTo>
                  <a:lnTo>
                    <a:pt x="89880" y="525853"/>
                  </a:lnTo>
                  <a:lnTo>
                    <a:pt x="135723" y="563145"/>
                  </a:lnTo>
                  <a:lnTo>
                    <a:pt x="187212" y="591759"/>
                  </a:lnTo>
                  <a:lnTo>
                    <a:pt x="245258" y="609366"/>
                  </a:lnTo>
                  <a:lnTo>
                    <a:pt x="306488" y="615959"/>
                  </a:lnTo>
                  <a:lnTo>
                    <a:pt x="368834" y="609365"/>
                  </a:lnTo>
                  <a:lnTo>
                    <a:pt x="425778" y="591759"/>
                  </a:lnTo>
                  <a:lnTo>
                    <a:pt x="470707" y="567307"/>
                  </a:lnTo>
                  <a:lnTo>
                    <a:pt x="303975" y="567301"/>
                  </a:lnTo>
                  <a:lnTo>
                    <a:pt x="306532" y="567031"/>
                  </a:lnTo>
                  <a:lnTo>
                    <a:pt x="261013" y="562131"/>
                  </a:lnTo>
                  <a:lnTo>
                    <a:pt x="257082" y="562131"/>
                  </a:lnTo>
                  <a:lnTo>
                    <a:pt x="252661" y="561232"/>
                  </a:lnTo>
                  <a:lnTo>
                    <a:pt x="254118" y="561232"/>
                  </a:lnTo>
                  <a:lnTo>
                    <a:pt x="210272" y="547932"/>
                  </a:lnTo>
                  <a:lnTo>
                    <a:pt x="208388" y="547932"/>
                  </a:lnTo>
                  <a:lnTo>
                    <a:pt x="203671" y="545930"/>
                  </a:lnTo>
                  <a:lnTo>
                    <a:pt x="204786" y="545930"/>
                  </a:lnTo>
                  <a:lnTo>
                    <a:pt x="165304" y="523984"/>
                  </a:lnTo>
                  <a:lnTo>
                    <a:pt x="164544" y="523984"/>
                  </a:lnTo>
                  <a:lnTo>
                    <a:pt x="161024" y="521605"/>
                  </a:lnTo>
                  <a:lnTo>
                    <a:pt x="161619" y="521605"/>
                  </a:lnTo>
                  <a:lnTo>
                    <a:pt x="126370" y="492937"/>
                  </a:lnTo>
                  <a:lnTo>
                    <a:pt x="125618" y="492937"/>
                  </a:lnTo>
                  <a:lnTo>
                    <a:pt x="122215" y="489557"/>
                  </a:lnTo>
                  <a:lnTo>
                    <a:pt x="122829" y="489557"/>
                  </a:lnTo>
                  <a:lnTo>
                    <a:pt x="94609" y="455367"/>
                  </a:lnTo>
                  <a:lnTo>
                    <a:pt x="94008" y="455367"/>
                  </a:lnTo>
                  <a:lnTo>
                    <a:pt x="91355" y="451424"/>
                  </a:lnTo>
                  <a:lnTo>
                    <a:pt x="91882" y="451424"/>
                  </a:lnTo>
                  <a:lnTo>
                    <a:pt x="70193" y="411192"/>
                  </a:lnTo>
                  <a:lnTo>
                    <a:pt x="69658" y="411192"/>
                  </a:lnTo>
                  <a:lnTo>
                    <a:pt x="67806" y="406764"/>
                  </a:lnTo>
                  <a:lnTo>
                    <a:pt x="68302" y="406764"/>
                  </a:lnTo>
                  <a:lnTo>
                    <a:pt x="54944" y="363143"/>
                  </a:lnTo>
                  <a:lnTo>
                    <a:pt x="54472" y="363143"/>
                  </a:lnTo>
                  <a:lnTo>
                    <a:pt x="53534" y="358539"/>
                  </a:lnTo>
                  <a:lnTo>
                    <a:pt x="53989" y="358539"/>
                  </a:lnTo>
                  <a:lnTo>
                    <a:pt x="48964" y="310571"/>
                  </a:lnTo>
                  <a:lnTo>
                    <a:pt x="48420" y="310571"/>
                  </a:lnTo>
                  <a:lnTo>
                    <a:pt x="48425" y="305427"/>
                  </a:lnTo>
                  <a:lnTo>
                    <a:pt x="48968" y="305427"/>
                  </a:lnTo>
                  <a:lnTo>
                    <a:pt x="53993" y="258309"/>
                  </a:lnTo>
                  <a:lnTo>
                    <a:pt x="53571" y="258309"/>
                  </a:lnTo>
                  <a:lnTo>
                    <a:pt x="54466" y="253868"/>
                  </a:lnTo>
                  <a:lnTo>
                    <a:pt x="54906" y="253868"/>
                  </a:lnTo>
                  <a:lnTo>
                    <a:pt x="68272" y="209383"/>
                  </a:lnTo>
                  <a:lnTo>
                    <a:pt x="67703" y="209383"/>
                  </a:lnTo>
                  <a:lnTo>
                    <a:pt x="69695" y="204644"/>
                  </a:lnTo>
                  <a:lnTo>
                    <a:pt x="70312" y="204644"/>
                  </a:lnTo>
                  <a:lnTo>
                    <a:pt x="91956" y="165330"/>
                  </a:lnTo>
                  <a:lnTo>
                    <a:pt x="91536" y="165330"/>
                  </a:lnTo>
                  <a:lnTo>
                    <a:pt x="93904" y="161793"/>
                  </a:lnTo>
                  <a:lnTo>
                    <a:pt x="94386" y="161793"/>
                  </a:lnTo>
                  <a:lnTo>
                    <a:pt x="122895" y="126407"/>
                  </a:lnTo>
                  <a:lnTo>
                    <a:pt x="122215" y="126407"/>
                  </a:lnTo>
                  <a:lnTo>
                    <a:pt x="125800" y="122802"/>
                  </a:lnTo>
                  <a:lnTo>
                    <a:pt x="126647" y="122802"/>
                  </a:lnTo>
                  <a:lnTo>
                    <a:pt x="161622" y="94356"/>
                  </a:lnTo>
                  <a:lnTo>
                    <a:pt x="161024" y="94356"/>
                  </a:lnTo>
                  <a:lnTo>
                    <a:pt x="164544" y="91980"/>
                  </a:lnTo>
                  <a:lnTo>
                    <a:pt x="165298" y="91980"/>
                  </a:lnTo>
                  <a:lnTo>
                    <a:pt x="204793" y="70028"/>
                  </a:lnTo>
                  <a:lnTo>
                    <a:pt x="203671" y="70028"/>
                  </a:lnTo>
                  <a:lnTo>
                    <a:pt x="208387" y="68030"/>
                  </a:lnTo>
                  <a:lnTo>
                    <a:pt x="210258" y="68030"/>
                  </a:lnTo>
                  <a:lnTo>
                    <a:pt x="254099" y="54732"/>
                  </a:lnTo>
                  <a:lnTo>
                    <a:pt x="252661" y="54732"/>
                  </a:lnTo>
                  <a:lnTo>
                    <a:pt x="257081" y="53827"/>
                  </a:lnTo>
                  <a:lnTo>
                    <a:pt x="261063" y="53827"/>
                  </a:lnTo>
                  <a:lnTo>
                    <a:pt x="306557" y="48929"/>
                  </a:lnTo>
                  <a:lnTo>
                    <a:pt x="303975" y="48656"/>
                  </a:lnTo>
                  <a:lnTo>
                    <a:pt x="470716" y="48656"/>
                  </a:lnTo>
                  <a:lnTo>
                    <a:pt x="425778" y="24193"/>
                  </a:lnTo>
                  <a:lnTo>
                    <a:pt x="368833" y="6588"/>
                  </a:lnTo>
                  <a:lnTo>
                    <a:pt x="306488" y="0"/>
                  </a:lnTo>
                  <a:close/>
                </a:path>
                <a:path w="613410" h="616585">
                  <a:moveTo>
                    <a:pt x="306532" y="567031"/>
                  </a:moveTo>
                  <a:lnTo>
                    <a:pt x="303975" y="567301"/>
                  </a:lnTo>
                  <a:lnTo>
                    <a:pt x="309095" y="567307"/>
                  </a:lnTo>
                  <a:lnTo>
                    <a:pt x="306532" y="567031"/>
                  </a:lnTo>
                  <a:close/>
                </a:path>
                <a:path w="613410" h="616585">
                  <a:moveTo>
                    <a:pt x="359085" y="561473"/>
                  </a:moveTo>
                  <a:lnTo>
                    <a:pt x="306532" y="567031"/>
                  </a:lnTo>
                  <a:lnTo>
                    <a:pt x="309095" y="567307"/>
                  </a:lnTo>
                  <a:lnTo>
                    <a:pt x="470717" y="567302"/>
                  </a:lnTo>
                  <a:lnTo>
                    <a:pt x="478355" y="563145"/>
                  </a:lnTo>
                  <a:lnTo>
                    <a:pt x="479527" y="562169"/>
                  </a:lnTo>
                  <a:lnTo>
                    <a:pt x="356835" y="562169"/>
                  </a:lnTo>
                  <a:lnTo>
                    <a:pt x="359085" y="561473"/>
                  </a:lnTo>
                  <a:close/>
                </a:path>
                <a:path w="613410" h="616585">
                  <a:moveTo>
                    <a:pt x="361417" y="561226"/>
                  </a:moveTo>
                  <a:lnTo>
                    <a:pt x="359079" y="561475"/>
                  </a:lnTo>
                  <a:lnTo>
                    <a:pt x="356835" y="562169"/>
                  </a:lnTo>
                  <a:lnTo>
                    <a:pt x="361417" y="561226"/>
                  </a:lnTo>
                  <a:close/>
                </a:path>
                <a:path w="613410" h="616585">
                  <a:moveTo>
                    <a:pt x="480658" y="561226"/>
                  </a:moveTo>
                  <a:lnTo>
                    <a:pt x="361390" y="561232"/>
                  </a:lnTo>
                  <a:lnTo>
                    <a:pt x="356835" y="562169"/>
                  </a:lnTo>
                  <a:lnTo>
                    <a:pt x="479527" y="562169"/>
                  </a:lnTo>
                  <a:lnTo>
                    <a:pt x="480658" y="561226"/>
                  </a:lnTo>
                  <a:close/>
                </a:path>
                <a:path w="613410" h="616585">
                  <a:moveTo>
                    <a:pt x="252661" y="561232"/>
                  </a:moveTo>
                  <a:lnTo>
                    <a:pt x="257082" y="562131"/>
                  </a:lnTo>
                  <a:lnTo>
                    <a:pt x="254901" y="561473"/>
                  </a:lnTo>
                  <a:lnTo>
                    <a:pt x="252661" y="561232"/>
                  </a:lnTo>
                  <a:close/>
                </a:path>
                <a:path w="613410" h="616585">
                  <a:moveTo>
                    <a:pt x="254919" y="561475"/>
                  </a:moveTo>
                  <a:lnTo>
                    <a:pt x="257082" y="562131"/>
                  </a:lnTo>
                  <a:lnTo>
                    <a:pt x="261013" y="562131"/>
                  </a:lnTo>
                  <a:lnTo>
                    <a:pt x="254919" y="561475"/>
                  </a:lnTo>
                  <a:close/>
                </a:path>
                <a:path w="613410" h="616585">
                  <a:moveTo>
                    <a:pt x="254118" y="561232"/>
                  </a:moveTo>
                  <a:lnTo>
                    <a:pt x="252661" y="561232"/>
                  </a:lnTo>
                  <a:lnTo>
                    <a:pt x="254919" y="561475"/>
                  </a:lnTo>
                  <a:lnTo>
                    <a:pt x="254118" y="561232"/>
                  </a:lnTo>
                  <a:close/>
                </a:path>
                <a:path w="613410" h="616585">
                  <a:moveTo>
                    <a:pt x="406948" y="546675"/>
                  </a:moveTo>
                  <a:lnTo>
                    <a:pt x="359085" y="561473"/>
                  </a:lnTo>
                  <a:lnTo>
                    <a:pt x="361417" y="561226"/>
                  </a:lnTo>
                  <a:lnTo>
                    <a:pt x="480658" y="561226"/>
                  </a:lnTo>
                  <a:lnTo>
                    <a:pt x="496739" y="547828"/>
                  </a:lnTo>
                  <a:lnTo>
                    <a:pt x="404830" y="547828"/>
                  </a:lnTo>
                  <a:lnTo>
                    <a:pt x="406948" y="546675"/>
                  </a:lnTo>
                  <a:close/>
                </a:path>
                <a:path w="613410" h="616585">
                  <a:moveTo>
                    <a:pt x="203671" y="545930"/>
                  </a:moveTo>
                  <a:lnTo>
                    <a:pt x="208388" y="547932"/>
                  </a:lnTo>
                  <a:lnTo>
                    <a:pt x="206124" y="546674"/>
                  </a:lnTo>
                  <a:lnTo>
                    <a:pt x="203671" y="545930"/>
                  </a:lnTo>
                  <a:close/>
                </a:path>
                <a:path w="613410" h="616585">
                  <a:moveTo>
                    <a:pt x="206124" y="546674"/>
                  </a:moveTo>
                  <a:lnTo>
                    <a:pt x="208388" y="547932"/>
                  </a:lnTo>
                  <a:lnTo>
                    <a:pt x="210272" y="547932"/>
                  </a:lnTo>
                  <a:lnTo>
                    <a:pt x="206124" y="546674"/>
                  </a:lnTo>
                  <a:close/>
                </a:path>
                <a:path w="613410" h="616585">
                  <a:moveTo>
                    <a:pt x="409237" y="545968"/>
                  </a:moveTo>
                  <a:lnTo>
                    <a:pt x="406948" y="546675"/>
                  </a:lnTo>
                  <a:lnTo>
                    <a:pt x="404830" y="547828"/>
                  </a:lnTo>
                  <a:lnTo>
                    <a:pt x="409237" y="545968"/>
                  </a:lnTo>
                  <a:close/>
                </a:path>
                <a:path w="613410" h="616585">
                  <a:moveTo>
                    <a:pt x="498971" y="545968"/>
                  </a:moveTo>
                  <a:lnTo>
                    <a:pt x="409237" y="545968"/>
                  </a:lnTo>
                  <a:lnTo>
                    <a:pt x="404830" y="547828"/>
                  </a:lnTo>
                  <a:lnTo>
                    <a:pt x="496739" y="547828"/>
                  </a:lnTo>
                  <a:lnTo>
                    <a:pt x="498971" y="545968"/>
                  </a:lnTo>
                  <a:close/>
                </a:path>
                <a:path w="613410" h="616585">
                  <a:moveTo>
                    <a:pt x="451111" y="522639"/>
                  </a:moveTo>
                  <a:lnTo>
                    <a:pt x="406948" y="546675"/>
                  </a:lnTo>
                  <a:lnTo>
                    <a:pt x="409237" y="545968"/>
                  </a:lnTo>
                  <a:lnTo>
                    <a:pt x="498971" y="545968"/>
                  </a:lnTo>
                  <a:lnTo>
                    <a:pt x="523247" y="525742"/>
                  </a:lnTo>
                  <a:lnTo>
                    <a:pt x="524547" y="524167"/>
                  </a:lnTo>
                  <a:lnTo>
                    <a:pt x="449278" y="524167"/>
                  </a:lnTo>
                  <a:lnTo>
                    <a:pt x="451111" y="522639"/>
                  </a:lnTo>
                  <a:close/>
                </a:path>
                <a:path w="613410" h="616585">
                  <a:moveTo>
                    <a:pt x="204786" y="545930"/>
                  </a:moveTo>
                  <a:lnTo>
                    <a:pt x="203671" y="545930"/>
                  </a:lnTo>
                  <a:lnTo>
                    <a:pt x="206124" y="546674"/>
                  </a:lnTo>
                  <a:lnTo>
                    <a:pt x="204786" y="545930"/>
                  </a:lnTo>
                  <a:close/>
                </a:path>
                <a:path w="613410" h="616585">
                  <a:moveTo>
                    <a:pt x="453202" y="521502"/>
                  </a:moveTo>
                  <a:lnTo>
                    <a:pt x="451097" y="522651"/>
                  </a:lnTo>
                  <a:lnTo>
                    <a:pt x="449278" y="524167"/>
                  </a:lnTo>
                  <a:lnTo>
                    <a:pt x="453202" y="521502"/>
                  </a:lnTo>
                  <a:close/>
                </a:path>
                <a:path w="613410" h="616585">
                  <a:moveTo>
                    <a:pt x="526746" y="521502"/>
                  </a:moveTo>
                  <a:lnTo>
                    <a:pt x="453202" y="521502"/>
                  </a:lnTo>
                  <a:lnTo>
                    <a:pt x="449278" y="524167"/>
                  </a:lnTo>
                  <a:lnTo>
                    <a:pt x="524547" y="524167"/>
                  </a:lnTo>
                  <a:lnTo>
                    <a:pt x="526746" y="521502"/>
                  </a:lnTo>
                  <a:close/>
                </a:path>
                <a:path w="613410" h="616585">
                  <a:moveTo>
                    <a:pt x="161024" y="521605"/>
                  </a:moveTo>
                  <a:lnTo>
                    <a:pt x="164544" y="523984"/>
                  </a:lnTo>
                  <a:lnTo>
                    <a:pt x="162884" y="522639"/>
                  </a:lnTo>
                  <a:lnTo>
                    <a:pt x="161024" y="521605"/>
                  </a:lnTo>
                  <a:close/>
                </a:path>
                <a:path w="613410" h="616585">
                  <a:moveTo>
                    <a:pt x="162905" y="522651"/>
                  </a:moveTo>
                  <a:lnTo>
                    <a:pt x="164544" y="523984"/>
                  </a:lnTo>
                  <a:lnTo>
                    <a:pt x="165304" y="523984"/>
                  </a:lnTo>
                  <a:lnTo>
                    <a:pt x="162905" y="522651"/>
                  </a:lnTo>
                  <a:close/>
                </a:path>
                <a:path w="613410" h="616585">
                  <a:moveTo>
                    <a:pt x="161619" y="521605"/>
                  </a:moveTo>
                  <a:lnTo>
                    <a:pt x="161024" y="521605"/>
                  </a:lnTo>
                  <a:lnTo>
                    <a:pt x="162905" y="522651"/>
                  </a:lnTo>
                  <a:lnTo>
                    <a:pt x="161619" y="521605"/>
                  </a:lnTo>
                  <a:close/>
                </a:path>
                <a:path w="613410" h="616585">
                  <a:moveTo>
                    <a:pt x="488848" y="491196"/>
                  </a:moveTo>
                  <a:lnTo>
                    <a:pt x="451111" y="522639"/>
                  </a:lnTo>
                  <a:lnTo>
                    <a:pt x="453202" y="521502"/>
                  </a:lnTo>
                  <a:lnTo>
                    <a:pt x="526746" y="521502"/>
                  </a:lnTo>
                  <a:lnTo>
                    <a:pt x="550318" y="492937"/>
                  </a:lnTo>
                  <a:lnTo>
                    <a:pt x="487411" y="492937"/>
                  </a:lnTo>
                  <a:lnTo>
                    <a:pt x="488848" y="491196"/>
                  </a:lnTo>
                  <a:close/>
                </a:path>
                <a:path w="613410" h="616585">
                  <a:moveTo>
                    <a:pt x="122215" y="489557"/>
                  </a:moveTo>
                  <a:lnTo>
                    <a:pt x="125618" y="492937"/>
                  </a:lnTo>
                  <a:lnTo>
                    <a:pt x="124084" y="491077"/>
                  </a:lnTo>
                  <a:lnTo>
                    <a:pt x="122215" y="489557"/>
                  </a:lnTo>
                  <a:close/>
                </a:path>
                <a:path w="613410" h="616585">
                  <a:moveTo>
                    <a:pt x="124084" y="491077"/>
                  </a:moveTo>
                  <a:lnTo>
                    <a:pt x="125618" y="492937"/>
                  </a:lnTo>
                  <a:lnTo>
                    <a:pt x="126370" y="492937"/>
                  </a:lnTo>
                  <a:lnTo>
                    <a:pt x="124084" y="491077"/>
                  </a:lnTo>
                  <a:close/>
                </a:path>
                <a:path w="613410" h="616585">
                  <a:moveTo>
                    <a:pt x="490596" y="489740"/>
                  </a:moveTo>
                  <a:lnTo>
                    <a:pt x="488848" y="491196"/>
                  </a:lnTo>
                  <a:lnTo>
                    <a:pt x="487411" y="492937"/>
                  </a:lnTo>
                  <a:lnTo>
                    <a:pt x="490596" y="489740"/>
                  </a:lnTo>
                  <a:close/>
                </a:path>
                <a:path w="613410" h="616585">
                  <a:moveTo>
                    <a:pt x="552956" y="489740"/>
                  </a:moveTo>
                  <a:lnTo>
                    <a:pt x="490596" y="489740"/>
                  </a:lnTo>
                  <a:lnTo>
                    <a:pt x="487411" y="492937"/>
                  </a:lnTo>
                  <a:lnTo>
                    <a:pt x="550318" y="492937"/>
                  </a:lnTo>
                  <a:lnTo>
                    <a:pt x="552956" y="489740"/>
                  </a:lnTo>
                  <a:close/>
                </a:path>
                <a:path w="613410" h="616585">
                  <a:moveTo>
                    <a:pt x="520170" y="453247"/>
                  </a:moveTo>
                  <a:lnTo>
                    <a:pt x="488848" y="491196"/>
                  </a:lnTo>
                  <a:lnTo>
                    <a:pt x="490596" y="489740"/>
                  </a:lnTo>
                  <a:lnTo>
                    <a:pt x="552956" y="489740"/>
                  </a:lnTo>
                  <a:lnTo>
                    <a:pt x="560466" y="480639"/>
                  </a:lnTo>
                  <a:lnTo>
                    <a:pt x="574093" y="455367"/>
                  </a:lnTo>
                  <a:lnTo>
                    <a:pt x="519027" y="455367"/>
                  </a:lnTo>
                  <a:lnTo>
                    <a:pt x="520170" y="453247"/>
                  </a:lnTo>
                  <a:close/>
                </a:path>
                <a:path w="613410" h="616585">
                  <a:moveTo>
                    <a:pt x="122829" y="489557"/>
                  </a:moveTo>
                  <a:lnTo>
                    <a:pt x="122215" y="489557"/>
                  </a:lnTo>
                  <a:lnTo>
                    <a:pt x="124084" y="491077"/>
                  </a:lnTo>
                  <a:lnTo>
                    <a:pt x="122829" y="489557"/>
                  </a:lnTo>
                  <a:close/>
                </a:path>
                <a:path w="613410" h="616585">
                  <a:moveTo>
                    <a:pt x="91355" y="451424"/>
                  </a:moveTo>
                  <a:lnTo>
                    <a:pt x="94008" y="455367"/>
                  </a:lnTo>
                  <a:lnTo>
                    <a:pt x="92859" y="453247"/>
                  </a:lnTo>
                  <a:lnTo>
                    <a:pt x="91355" y="451424"/>
                  </a:lnTo>
                  <a:close/>
                </a:path>
                <a:path w="613410" h="616585">
                  <a:moveTo>
                    <a:pt x="92875" y="453266"/>
                  </a:moveTo>
                  <a:lnTo>
                    <a:pt x="94008" y="455367"/>
                  </a:lnTo>
                  <a:lnTo>
                    <a:pt x="94609" y="455367"/>
                  </a:lnTo>
                  <a:lnTo>
                    <a:pt x="92875" y="453266"/>
                  </a:lnTo>
                  <a:close/>
                </a:path>
                <a:path w="613410" h="616585">
                  <a:moveTo>
                    <a:pt x="521674" y="451425"/>
                  </a:moveTo>
                  <a:lnTo>
                    <a:pt x="520160" y="453266"/>
                  </a:lnTo>
                  <a:lnTo>
                    <a:pt x="519027" y="455367"/>
                  </a:lnTo>
                  <a:lnTo>
                    <a:pt x="521674" y="451425"/>
                  </a:lnTo>
                  <a:close/>
                </a:path>
                <a:path w="613410" h="616585">
                  <a:moveTo>
                    <a:pt x="576219" y="451425"/>
                  </a:moveTo>
                  <a:lnTo>
                    <a:pt x="521674" y="451425"/>
                  </a:lnTo>
                  <a:lnTo>
                    <a:pt x="519027" y="455367"/>
                  </a:lnTo>
                  <a:lnTo>
                    <a:pt x="574093" y="455367"/>
                  </a:lnTo>
                  <a:lnTo>
                    <a:pt x="576219" y="451425"/>
                  </a:lnTo>
                  <a:close/>
                </a:path>
                <a:path w="613410" h="616585">
                  <a:moveTo>
                    <a:pt x="91882" y="451424"/>
                  </a:moveTo>
                  <a:lnTo>
                    <a:pt x="91355" y="451424"/>
                  </a:lnTo>
                  <a:lnTo>
                    <a:pt x="92875" y="453266"/>
                  </a:lnTo>
                  <a:lnTo>
                    <a:pt x="91882" y="451424"/>
                  </a:lnTo>
                  <a:close/>
                </a:path>
                <a:path w="613410" h="616585">
                  <a:moveTo>
                    <a:pt x="544075" y="408903"/>
                  </a:moveTo>
                  <a:lnTo>
                    <a:pt x="520170" y="453247"/>
                  </a:lnTo>
                  <a:lnTo>
                    <a:pt x="521674" y="451425"/>
                  </a:lnTo>
                  <a:lnTo>
                    <a:pt x="576219" y="451425"/>
                  </a:lnTo>
                  <a:lnTo>
                    <a:pt x="588951" y="427812"/>
                  </a:lnTo>
                  <a:lnTo>
                    <a:pt x="594041" y="411192"/>
                  </a:lnTo>
                  <a:lnTo>
                    <a:pt x="543375" y="411192"/>
                  </a:lnTo>
                  <a:lnTo>
                    <a:pt x="544075" y="408903"/>
                  </a:lnTo>
                  <a:close/>
                </a:path>
                <a:path w="613410" h="616585">
                  <a:moveTo>
                    <a:pt x="67806" y="406764"/>
                  </a:moveTo>
                  <a:lnTo>
                    <a:pt x="69658" y="411192"/>
                  </a:lnTo>
                  <a:lnTo>
                    <a:pt x="68953" y="408892"/>
                  </a:lnTo>
                  <a:lnTo>
                    <a:pt x="67806" y="406764"/>
                  </a:lnTo>
                  <a:close/>
                </a:path>
                <a:path w="613410" h="616585">
                  <a:moveTo>
                    <a:pt x="68953" y="408892"/>
                  </a:moveTo>
                  <a:lnTo>
                    <a:pt x="69658" y="411192"/>
                  </a:lnTo>
                  <a:lnTo>
                    <a:pt x="70193" y="411192"/>
                  </a:lnTo>
                  <a:lnTo>
                    <a:pt x="68953" y="408892"/>
                  </a:lnTo>
                  <a:close/>
                </a:path>
                <a:path w="613410" h="616585">
                  <a:moveTo>
                    <a:pt x="545229" y="406764"/>
                  </a:moveTo>
                  <a:lnTo>
                    <a:pt x="544075" y="408903"/>
                  </a:lnTo>
                  <a:lnTo>
                    <a:pt x="543375" y="411192"/>
                  </a:lnTo>
                  <a:lnTo>
                    <a:pt x="545229" y="406764"/>
                  </a:lnTo>
                  <a:close/>
                </a:path>
                <a:path w="613410" h="616585">
                  <a:moveTo>
                    <a:pt x="595397" y="406764"/>
                  </a:moveTo>
                  <a:lnTo>
                    <a:pt x="545229" y="406764"/>
                  </a:lnTo>
                  <a:lnTo>
                    <a:pt x="543375" y="411192"/>
                  </a:lnTo>
                  <a:lnTo>
                    <a:pt x="594041" y="411192"/>
                  </a:lnTo>
                  <a:lnTo>
                    <a:pt x="595397" y="406764"/>
                  </a:lnTo>
                  <a:close/>
                </a:path>
                <a:path w="613410" h="616585">
                  <a:moveTo>
                    <a:pt x="558802" y="360814"/>
                  </a:moveTo>
                  <a:lnTo>
                    <a:pt x="544075" y="408903"/>
                  </a:lnTo>
                  <a:lnTo>
                    <a:pt x="545229" y="406764"/>
                  </a:lnTo>
                  <a:lnTo>
                    <a:pt x="595397" y="406764"/>
                  </a:lnTo>
                  <a:lnTo>
                    <a:pt x="606473" y="370595"/>
                  </a:lnTo>
                  <a:lnTo>
                    <a:pt x="607253" y="363143"/>
                  </a:lnTo>
                  <a:lnTo>
                    <a:pt x="558558" y="363143"/>
                  </a:lnTo>
                  <a:lnTo>
                    <a:pt x="558802" y="360814"/>
                  </a:lnTo>
                  <a:close/>
                </a:path>
                <a:path w="613410" h="616585">
                  <a:moveTo>
                    <a:pt x="68302" y="406764"/>
                  </a:moveTo>
                  <a:lnTo>
                    <a:pt x="67806" y="406764"/>
                  </a:lnTo>
                  <a:lnTo>
                    <a:pt x="68953" y="408892"/>
                  </a:lnTo>
                  <a:lnTo>
                    <a:pt x="68302" y="406764"/>
                  </a:lnTo>
                  <a:close/>
                </a:path>
                <a:path w="613410" h="616585">
                  <a:moveTo>
                    <a:pt x="53534" y="358539"/>
                  </a:moveTo>
                  <a:lnTo>
                    <a:pt x="54472" y="363143"/>
                  </a:lnTo>
                  <a:lnTo>
                    <a:pt x="54226" y="360800"/>
                  </a:lnTo>
                  <a:lnTo>
                    <a:pt x="53534" y="358539"/>
                  </a:lnTo>
                  <a:close/>
                </a:path>
                <a:path w="613410" h="616585">
                  <a:moveTo>
                    <a:pt x="54226" y="360800"/>
                  </a:moveTo>
                  <a:lnTo>
                    <a:pt x="54472" y="363143"/>
                  </a:lnTo>
                  <a:lnTo>
                    <a:pt x="54944" y="363143"/>
                  </a:lnTo>
                  <a:lnTo>
                    <a:pt x="54226" y="360800"/>
                  </a:lnTo>
                  <a:close/>
                </a:path>
                <a:path w="613410" h="616585">
                  <a:moveTo>
                    <a:pt x="559498" y="358539"/>
                  </a:moveTo>
                  <a:lnTo>
                    <a:pt x="558802" y="360814"/>
                  </a:lnTo>
                  <a:lnTo>
                    <a:pt x="558558" y="363143"/>
                  </a:lnTo>
                  <a:lnTo>
                    <a:pt x="559498" y="358539"/>
                  </a:lnTo>
                  <a:close/>
                </a:path>
                <a:path w="613410" h="616585">
                  <a:moveTo>
                    <a:pt x="607735" y="358539"/>
                  </a:moveTo>
                  <a:lnTo>
                    <a:pt x="559498" y="358539"/>
                  </a:lnTo>
                  <a:lnTo>
                    <a:pt x="558558" y="363143"/>
                  </a:lnTo>
                  <a:lnTo>
                    <a:pt x="607253" y="363143"/>
                  </a:lnTo>
                  <a:lnTo>
                    <a:pt x="607735" y="358539"/>
                  </a:lnTo>
                  <a:close/>
                </a:path>
                <a:path w="613410" h="616585">
                  <a:moveTo>
                    <a:pt x="564332" y="308022"/>
                  </a:moveTo>
                  <a:lnTo>
                    <a:pt x="558802" y="360814"/>
                  </a:lnTo>
                  <a:lnTo>
                    <a:pt x="559498" y="358539"/>
                  </a:lnTo>
                  <a:lnTo>
                    <a:pt x="607735" y="358539"/>
                  </a:lnTo>
                  <a:lnTo>
                    <a:pt x="612755" y="310571"/>
                  </a:lnTo>
                  <a:lnTo>
                    <a:pt x="564604" y="310571"/>
                  </a:lnTo>
                  <a:lnTo>
                    <a:pt x="564332" y="308022"/>
                  </a:lnTo>
                  <a:close/>
                </a:path>
                <a:path w="613410" h="616585">
                  <a:moveTo>
                    <a:pt x="53989" y="358539"/>
                  </a:moveTo>
                  <a:lnTo>
                    <a:pt x="53534" y="358539"/>
                  </a:lnTo>
                  <a:lnTo>
                    <a:pt x="54226" y="360800"/>
                  </a:lnTo>
                  <a:lnTo>
                    <a:pt x="53989" y="358539"/>
                  </a:lnTo>
                  <a:close/>
                </a:path>
                <a:path w="613410" h="616585">
                  <a:moveTo>
                    <a:pt x="48425" y="305427"/>
                  </a:moveTo>
                  <a:lnTo>
                    <a:pt x="48420" y="310571"/>
                  </a:lnTo>
                  <a:lnTo>
                    <a:pt x="48690" y="307952"/>
                  </a:lnTo>
                  <a:lnTo>
                    <a:pt x="48425" y="305427"/>
                  </a:lnTo>
                  <a:close/>
                </a:path>
                <a:path w="613410" h="616585">
                  <a:moveTo>
                    <a:pt x="48694" y="307996"/>
                  </a:moveTo>
                  <a:lnTo>
                    <a:pt x="48420" y="310571"/>
                  </a:lnTo>
                  <a:lnTo>
                    <a:pt x="48964" y="310571"/>
                  </a:lnTo>
                  <a:lnTo>
                    <a:pt x="48694" y="307996"/>
                  </a:lnTo>
                  <a:close/>
                </a:path>
                <a:path w="613410" h="616585">
                  <a:moveTo>
                    <a:pt x="564604" y="305427"/>
                  </a:moveTo>
                  <a:lnTo>
                    <a:pt x="564332" y="308022"/>
                  </a:lnTo>
                  <a:lnTo>
                    <a:pt x="564604" y="310571"/>
                  </a:lnTo>
                  <a:lnTo>
                    <a:pt x="564604" y="305427"/>
                  </a:lnTo>
                  <a:close/>
                </a:path>
                <a:path w="613410" h="616585">
                  <a:moveTo>
                    <a:pt x="612761" y="305427"/>
                  </a:moveTo>
                  <a:lnTo>
                    <a:pt x="564604" y="305427"/>
                  </a:lnTo>
                  <a:lnTo>
                    <a:pt x="564604" y="310571"/>
                  </a:lnTo>
                  <a:lnTo>
                    <a:pt x="612755" y="310571"/>
                  </a:lnTo>
                  <a:lnTo>
                    <a:pt x="613030" y="307952"/>
                  </a:lnTo>
                  <a:lnTo>
                    <a:pt x="612761" y="305427"/>
                  </a:lnTo>
                  <a:close/>
                </a:path>
                <a:path w="613410" h="616585">
                  <a:moveTo>
                    <a:pt x="558797" y="256109"/>
                  </a:moveTo>
                  <a:lnTo>
                    <a:pt x="564332" y="308022"/>
                  </a:lnTo>
                  <a:lnTo>
                    <a:pt x="564604" y="305427"/>
                  </a:lnTo>
                  <a:lnTo>
                    <a:pt x="612761" y="305427"/>
                  </a:lnTo>
                  <a:lnTo>
                    <a:pt x="607739" y="258310"/>
                  </a:lnTo>
                  <a:lnTo>
                    <a:pt x="559458" y="258310"/>
                  </a:lnTo>
                  <a:lnTo>
                    <a:pt x="558797" y="256109"/>
                  </a:lnTo>
                  <a:close/>
                </a:path>
                <a:path w="613410" h="616585">
                  <a:moveTo>
                    <a:pt x="48968" y="305427"/>
                  </a:moveTo>
                  <a:lnTo>
                    <a:pt x="48425" y="305427"/>
                  </a:lnTo>
                  <a:lnTo>
                    <a:pt x="48694" y="307996"/>
                  </a:lnTo>
                  <a:lnTo>
                    <a:pt x="48968" y="305427"/>
                  </a:lnTo>
                  <a:close/>
                </a:path>
                <a:path w="613410" h="616585">
                  <a:moveTo>
                    <a:pt x="54466" y="253868"/>
                  </a:moveTo>
                  <a:lnTo>
                    <a:pt x="53571" y="258309"/>
                  </a:lnTo>
                  <a:lnTo>
                    <a:pt x="54227" y="256108"/>
                  </a:lnTo>
                  <a:lnTo>
                    <a:pt x="54466" y="253868"/>
                  </a:lnTo>
                  <a:close/>
                </a:path>
                <a:path w="613410" h="616585">
                  <a:moveTo>
                    <a:pt x="54224" y="256136"/>
                  </a:moveTo>
                  <a:lnTo>
                    <a:pt x="53571" y="258309"/>
                  </a:lnTo>
                  <a:lnTo>
                    <a:pt x="53993" y="258309"/>
                  </a:lnTo>
                  <a:lnTo>
                    <a:pt x="54224" y="256136"/>
                  </a:lnTo>
                  <a:close/>
                </a:path>
                <a:path w="613410" h="616585">
                  <a:moveTo>
                    <a:pt x="558558" y="253868"/>
                  </a:moveTo>
                  <a:lnTo>
                    <a:pt x="558805" y="256136"/>
                  </a:lnTo>
                  <a:lnTo>
                    <a:pt x="559458" y="258310"/>
                  </a:lnTo>
                  <a:lnTo>
                    <a:pt x="558558" y="253868"/>
                  </a:lnTo>
                  <a:close/>
                </a:path>
                <a:path w="613410" h="616585">
                  <a:moveTo>
                    <a:pt x="607265" y="253868"/>
                  </a:moveTo>
                  <a:lnTo>
                    <a:pt x="558558" y="253868"/>
                  </a:lnTo>
                  <a:lnTo>
                    <a:pt x="559458" y="258310"/>
                  </a:lnTo>
                  <a:lnTo>
                    <a:pt x="607739" y="258310"/>
                  </a:lnTo>
                  <a:lnTo>
                    <a:pt x="607265" y="253868"/>
                  </a:lnTo>
                  <a:close/>
                </a:path>
                <a:path w="613410" h="616585">
                  <a:moveTo>
                    <a:pt x="54906" y="253868"/>
                  </a:moveTo>
                  <a:lnTo>
                    <a:pt x="54466" y="253868"/>
                  </a:lnTo>
                  <a:lnTo>
                    <a:pt x="54224" y="256136"/>
                  </a:lnTo>
                  <a:lnTo>
                    <a:pt x="54906" y="253868"/>
                  </a:lnTo>
                  <a:close/>
                </a:path>
                <a:path w="613410" h="616585">
                  <a:moveTo>
                    <a:pt x="544079" y="207124"/>
                  </a:moveTo>
                  <a:lnTo>
                    <a:pt x="558797" y="256109"/>
                  </a:lnTo>
                  <a:lnTo>
                    <a:pt x="558558" y="253868"/>
                  </a:lnTo>
                  <a:lnTo>
                    <a:pt x="607265" y="253868"/>
                  </a:lnTo>
                  <a:lnTo>
                    <a:pt x="606473" y="246429"/>
                  </a:lnTo>
                  <a:lnTo>
                    <a:pt x="595343" y="209383"/>
                  </a:lnTo>
                  <a:lnTo>
                    <a:pt x="545323" y="209383"/>
                  </a:lnTo>
                  <a:lnTo>
                    <a:pt x="544079" y="207124"/>
                  </a:lnTo>
                  <a:close/>
                </a:path>
                <a:path w="613410" h="616585">
                  <a:moveTo>
                    <a:pt x="69695" y="204644"/>
                  </a:moveTo>
                  <a:lnTo>
                    <a:pt x="67703" y="209383"/>
                  </a:lnTo>
                  <a:lnTo>
                    <a:pt x="68955" y="207108"/>
                  </a:lnTo>
                  <a:lnTo>
                    <a:pt x="69695" y="204644"/>
                  </a:lnTo>
                  <a:close/>
                </a:path>
                <a:path w="613410" h="616585">
                  <a:moveTo>
                    <a:pt x="68955" y="207108"/>
                  </a:moveTo>
                  <a:lnTo>
                    <a:pt x="67703" y="209383"/>
                  </a:lnTo>
                  <a:lnTo>
                    <a:pt x="68272" y="209383"/>
                  </a:lnTo>
                  <a:lnTo>
                    <a:pt x="68955" y="207108"/>
                  </a:lnTo>
                  <a:close/>
                </a:path>
                <a:path w="613410" h="616585">
                  <a:moveTo>
                    <a:pt x="543334" y="204644"/>
                  </a:moveTo>
                  <a:lnTo>
                    <a:pt x="544079" y="207124"/>
                  </a:lnTo>
                  <a:lnTo>
                    <a:pt x="545323" y="209383"/>
                  </a:lnTo>
                  <a:lnTo>
                    <a:pt x="543334" y="204644"/>
                  </a:lnTo>
                  <a:close/>
                </a:path>
                <a:path w="613410" h="616585">
                  <a:moveTo>
                    <a:pt x="593920" y="204644"/>
                  </a:moveTo>
                  <a:lnTo>
                    <a:pt x="543334" y="204644"/>
                  </a:lnTo>
                  <a:lnTo>
                    <a:pt x="545323" y="209383"/>
                  </a:lnTo>
                  <a:lnTo>
                    <a:pt x="595343" y="209383"/>
                  </a:lnTo>
                  <a:lnTo>
                    <a:pt x="593920" y="204644"/>
                  </a:lnTo>
                  <a:close/>
                </a:path>
                <a:path w="613410" h="616585">
                  <a:moveTo>
                    <a:pt x="520168" y="163694"/>
                  </a:moveTo>
                  <a:lnTo>
                    <a:pt x="544079" y="207124"/>
                  </a:lnTo>
                  <a:lnTo>
                    <a:pt x="543334" y="204644"/>
                  </a:lnTo>
                  <a:lnTo>
                    <a:pt x="593920" y="204644"/>
                  </a:lnTo>
                  <a:lnTo>
                    <a:pt x="588951" y="188106"/>
                  </a:lnTo>
                  <a:lnTo>
                    <a:pt x="576411" y="165330"/>
                  </a:lnTo>
                  <a:lnTo>
                    <a:pt x="521486" y="165330"/>
                  </a:lnTo>
                  <a:lnTo>
                    <a:pt x="520168" y="163694"/>
                  </a:lnTo>
                  <a:close/>
                </a:path>
                <a:path w="613410" h="616585">
                  <a:moveTo>
                    <a:pt x="70312" y="204644"/>
                  </a:moveTo>
                  <a:lnTo>
                    <a:pt x="69695" y="204644"/>
                  </a:lnTo>
                  <a:lnTo>
                    <a:pt x="68955" y="207108"/>
                  </a:lnTo>
                  <a:lnTo>
                    <a:pt x="70312" y="204644"/>
                  </a:lnTo>
                  <a:close/>
                </a:path>
                <a:path w="613410" h="616585">
                  <a:moveTo>
                    <a:pt x="93904" y="161793"/>
                  </a:moveTo>
                  <a:lnTo>
                    <a:pt x="91536" y="165330"/>
                  </a:lnTo>
                  <a:lnTo>
                    <a:pt x="92863" y="163683"/>
                  </a:lnTo>
                  <a:lnTo>
                    <a:pt x="93904" y="161793"/>
                  </a:lnTo>
                  <a:close/>
                </a:path>
                <a:path w="613410" h="616585">
                  <a:moveTo>
                    <a:pt x="92863" y="163683"/>
                  </a:moveTo>
                  <a:lnTo>
                    <a:pt x="91536" y="165330"/>
                  </a:lnTo>
                  <a:lnTo>
                    <a:pt x="91956" y="165330"/>
                  </a:lnTo>
                  <a:lnTo>
                    <a:pt x="92863" y="163683"/>
                  </a:lnTo>
                  <a:close/>
                </a:path>
                <a:path w="613410" h="616585">
                  <a:moveTo>
                    <a:pt x="519121" y="161793"/>
                  </a:moveTo>
                  <a:lnTo>
                    <a:pt x="520168" y="163694"/>
                  </a:lnTo>
                  <a:lnTo>
                    <a:pt x="521486" y="165330"/>
                  </a:lnTo>
                  <a:lnTo>
                    <a:pt x="519121" y="161793"/>
                  </a:lnTo>
                  <a:close/>
                </a:path>
                <a:path w="613410" h="616585">
                  <a:moveTo>
                    <a:pt x="574463" y="161793"/>
                  </a:moveTo>
                  <a:lnTo>
                    <a:pt x="519121" y="161793"/>
                  </a:lnTo>
                  <a:lnTo>
                    <a:pt x="521486" y="165330"/>
                  </a:lnTo>
                  <a:lnTo>
                    <a:pt x="576411" y="165330"/>
                  </a:lnTo>
                  <a:lnTo>
                    <a:pt x="574463" y="161793"/>
                  </a:lnTo>
                  <a:close/>
                </a:path>
                <a:path w="613410" h="616585">
                  <a:moveTo>
                    <a:pt x="488707" y="124645"/>
                  </a:moveTo>
                  <a:lnTo>
                    <a:pt x="520168" y="163694"/>
                  </a:lnTo>
                  <a:lnTo>
                    <a:pt x="519121" y="161793"/>
                  </a:lnTo>
                  <a:lnTo>
                    <a:pt x="574463" y="161793"/>
                  </a:lnTo>
                  <a:lnTo>
                    <a:pt x="560466" y="136371"/>
                  </a:lnTo>
                  <a:lnTo>
                    <a:pt x="552286" y="126218"/>
                  </a:lnTo>
                  <a:lnTo>
                    <a:pt x="490596" y="126218"/>
                  </a:lnTo>
                  <a:lnTo>
                    <a:pt x="488707" y="124645"/>
                  </a:lnTo>
                  <a:close/>
                </a:path>
                <a:path w="613410" h="616585">
                  <a:moveTo>
                    <a:pt x="94386" y="161793"/>
                  </a:moveTo>
                  <a:lnTo>
                    <a:pt x="93904" y="161793"/>
                  </a:lnTo>
                  <a:lnTo>
                    <a:pt x="92863" y="163683"/>
                  </a:lnTo>
                  <a:lnTo>
                    <a:pt x="94386" y="161793"/>
                  </a:lnTo>
                  <a:close/>
                </a:path>
                <a:path w="613410" h="616585">
                  <a:moveTo>
                    <a:pt x="125800" y="122802"/>
                  </a:moveTo>
                  <a:lnTo>
                    <a:pt x="122215" y="126407"/>
                  </a:lnTo>
                  <a:lnTo>
                    <a:pt x="124189" y="124801"/>
                  </a:lnTo>
                  <a:lnTo>
                    <a:pt x="125800" y="122802"/>
                  </a:lnTo>
                  <a:close/>
                </a:path>
                <a:path w="613410" h="616585">
                  <a:moveTo>
                    <a:pt x="124189" y="124801"/>
                  </a:moveTo>
                  <a:lnTo>
                    <a:pt x="122215" y="126407"/>
                  </a:lnTo>
                  <a:lnTo>
                    <a:pt x="122895" y="126407"/>
                  </a:lnTo>
                  <a:lnTo>
                    <a:pt x="124189" y="124801"/>
                  </a:lnTo>
                  <a:close/>
                </a:path>
                <a:path w="613410" h="616585">
                  <a:moveTo>
                    <a:pt x="487223" y="122802"/>
                  </a:moveTo>
                  <a:lnTo>
                    <a:pt x="488707" y="124645"/>
                  </a:lnTo>
                  <a:lnTo>
                    <a:pt x="490596" y="126218"/>
                  </a:lnTo>
                  <a:lnTo>
                    <a:pt x="487223" y="122802"/>
                  </a:lnTo>
                  <a:close/>
                </a:path>
                <a:path w="613410" h="616585">
                  <a:moveTo>
                    <a:pt x="549534" y="122802"/>
                  </a:moveTo>
                  <a:lnTo>
                    <a:pt x="487223" y="122802"/>
                  </a:lnTo>
                  <a:lnTo>
                    <a:pt x="490596" y="126218"/>
                  </a:lnTo>
                  <a:lnTo>
                    <a:pt x="552286" y="126218"/>
                  </a:lnTo>
                  <a:lnTo>
                    <a:pt x="549534" y="122802"/>
                  </a:lnTo>
                  <a:close/>
                </a:path>
                <a:path w="613410" h="616585">
                  <a:moveTo>
                    <a:pt x="126647" y="122802"/>
                  </a:moveTo>
                  <a:lnTo>
                    <a:pt x="125800" y="122802"/>
                  </a:lnTo>
                  <a:lnTo>
                    <a:pt x="124189" y="124801"/>
                  </a:lnTo>
                  <a:lnTo>
                    <a:pt x="126647" y="122802"/>
                  </a:lnTo>
                  <a:close/>
                </a:path>
                <a:path w="613410" h="616585">
                  <a:moveTo>
                    <a:pt x="451092" y="93303"/>
                  </a:moveTo>
                  <a:lnTo>
                    <a:pt x="488707" y="124645"/>
                  </a:lnTo>
                  <a:lnTo>
                    <a:pt x="487223" y="122802"/>
                  </a:lnTo>
                  <a:lnTo>
                    <a:pt x="549534" y="122802"/>
                  </a:lnTo>
                  <a:lnTo>
                    <a:pt x="526693" y="94451"/>
                  </a:lnTo>
                  <a:lnTo>
                    <a:pt x="453202" y="94451"/>
                  </a:lnTo>
                  <a:lnTo>
                    <a:pt x="451092" y="93303"/>
                  </a:lnTo>
                  <a:close/>
                </a:path>
                <a:path w="613410" h="616585">
                  <a:moveTo>
                    <a:pt x="449278" y="91791"/>
                  </a:moveTo>
                  <a:lnTo>
                    <a:pt x="451096" y="93305"/>
                  </a:lnTo>
                  <a:lnTo>
                    <a:pt x="453202" y="94451"/>
                  </a:lnTo>
                  <a:lnTo>
                    <a:pt x="449278" y="91791"/>
                  </a:lnTo>
                  <a:close/>
                </a:path>
                <a:path w="613410" h="616585">
                  <a:moveTo>
                    <a:pt x="524550" y="91791"/>
                  </a:moveTo>
                  <a:lnTo>
                    <a:pt x="449278" y="91791"/>
                  </a:lnTo>
                  <a:lnTo>
                    <a:pt x="453202" y="94451"/>
                  </a:lnTo>
                  <a:lnTo>
                    <a:pt x="526693" y="94451"/>
                  </a:lnTo>
                  <a:lnTo>
                    <a:pt x="524550" y="91791"/>
                  </a:lnTo>
                  <a:close/>
                </a:path>
                <a:path w="613410" h="616585">
                  <a:moveTo>
                    <a:pt x="164544" y="91980"/>
                  </a:moveTo>
                  <a:lnTo>
                    <a:pt x="161024" y="94356"/>
                  </a:lnTo>
                  <a:lnTo>
                    <a:pt x="162918" y="93303"/>
                  </a:lnTo>
                  <a:lnTo>
                    <a:pt x="164544" y="91980"/>
                  </a:lnTo>
                  <a:close/>
                </a:path>
                <a:path w="613410" h="616585">
                  <a:moveTo>
                    <a:pt x="162915" y="93305"/>
                  </a:moveTo>
                  <a:lnTo>
                    <a:pt x="161024" y="94356"/>
                  </a:lnTo>
                  <a:lnTo>
                    <a:pt x="161622" y="94356"/>
                  </a:lnTo>
                  <a:lnTo>
                    <a:pt x="162915" y="93305"/>
                  </a:lnTo>
                  <a:close/>
                </a:path>
                <a:path w="613410" h="616585">
                  <a:moveTo>
                    <a:pt x="165298" y="91980"/>
                  </a:moveTo>
                  <a:lnTo>
                    <a:pt x="164544" y="91980"/>
                  </a:lnTo>
                  <a:lnTo>
                    <a:pt x="162915" y="93305"/>
                  </a:lnTo>
                  <a:lnTo>
                    <a:pt x="165298" y="91980"/>
                  </a:lnTo>
                  <a:close/>
                </a:path>
                <a:path w="613410" h="616585">
                  <a:moveTo>
                    <a:pt x="496730" y="68124"/>
                  </a:moveTo>
                  <a:lnTo>
                    <a:pt x="404830" y="68124"/>
                  </a:lnTo>
                  <a:lnTo>
                    <a:pt x="409237" y="69987"/>
                  </a:lnTo>
                  <a:lnTo>
                    <a:pt x="408253" y="69987"/>
                  </a:lnTo>
                  <a:lnTo>
                    <a:pt x="451092" y="93303"/>
                  </a:lnTo>
                  <a:lnTo>
                    <a:pt x="449278" y="91791"/>
                  </a:lnTo>
                  <a:lnTo>
                    <a:pt x="524550" y="91791"/>
                  </a:lnTo>
                  <a:lnTo>
                    <a:pt x="523354" y="90306"/>
                  </a:lnTo>
                  <a:lnTo>
                    <a:pt x="498967" y="69987"/>
                  </a:lnTo>
                  <a:lnTo>
                    <a:pt x="409237" y="69987"/>
                  </a:lnTo>
                  <a:lnTo>
                    <a:pt x="406959" y="69283"/>
                  </a:lnTo>
                  <a:lnTo>
                    <a:pt x="498121" y="69283"/>
                  </a:lnTo>
                  <a:lnTo>
                    <a:pt x="496730" y="68124"/>
                  </a:lnTo>
                  <a:close/>
                </a:path>
                <a:path w="613410" h="616585">
                  <a:moveTo>
                    <a:pt x="208387" y="68030"/>
                  </a:moveTo>
                  <a:lnTo>
                    <a:pt x="203671" y="70028"/>
                  </a:lnTo>
                  <a:lnTo>
                    <a:pt x="206140" y="69279"/>
                  </a:lnTo>
                  <a:lnTo>
                    <a:pt x="208387" y="68030"/>
                  </a:lnTo>
                  <a:close/>
                </a:path>
                <a:path w="613410" h="616585">
                  <a:moveTo>
                    <a:pt x="206140" y="69279"/>
                  </a:moveTo>
                  <a:lnTo>
                    <a:pt x="203671" y="70028"/>
                  </a:lnTo>
                  <a:lnTo>
                    <a:pt x="204793" y="70028"/>
                  </a:lnTo>
                  <a:lnTo>
                    <a:pt x="206140" y="69279"/>
                  </a:lnTo>
                  <a:close/>
                </a:path>
                <a:path w="613410" h="616585">
                  <a:moveTo>
                    <a:pt x="404830" y="68124"/>
                  </a:moveTo>
                  <a:lnTo>
                    <a:pt x="406959" y="69283"/>
                  </a:lnTo>
                  <a:lnTo>
                    <a:pt x="409237" y="69987"/>
                  </a:lnTo>
                  <a:lnTo>
                    <a:pt x="404830" y="68124"/>
                  </a:lnTo>
                  <a:close/>
                </a:path>
                <a:path w="613410" h="616585">
                  <a:moveTo>
                    <a:pt x="359098" y="54486"/>
                  </a:moveTo>
                  <a:lnTo>
                    <a:pt x="406959" y="69283"/>
                  </a:lnTo>
                  <a:lnTo>
                    <a:pt x="404830" y="68124"/>
                  </a:lnTo>
                  <a:lnTo>
                    <a:pt x="496730" y="68124"/>
                  </a:lnTo>
                  <a:lnTo>
                    <a:pt x="480656" y="54732"/>
                  </a:lnTo>
                  <a:lnTo>
                    <a:pt x="361416" y="54732"/>
                  </a:lnTo>
                  <a:lnTo>
                    <a:pt x="359098" y="54486"/>
                  </a:lnTo>
                  <a:close/>
                </a:path>
                <a:path w="613410" h="616585">
                  <a:moveTo>
                    <a:pt x="210258" y="68030"/>
                  </a:moveTo>
                  <a:lnTo>
                    <a:pt x="208387" y="68030"/>
                  </a:lnTo>
                  <a:lnTo>
                    <a:pt x="206140" y="69279"/>
                  </a:lnTo>
                  <a:lnTo>
                    <a:pt x="210258" y="68030"/>
                  </a:lnTo>
                  <a:close/>
                </a:path>
                <a:path w="613410" h="616585">
                  <a:moveTo>
                    <a:pt x="257081" y="53827"/>
                  </a:moveTo>
                  <a:lnTo>
                    <a:pt x="252661" y="54732"/>
                  </a:lnTo>
                  <a:lnTo>
                    <a:pt x="254908" y="54486"/>
                  </a:lnTo>
                  <a:lnTo>
                    <a:pt x="257081" y="53827"/>
                  </a:lnTo>
                  <a:close/>
                </a:path>
                <a:path w="613410" h="616585">
                  <a:moveTo>
                    <a:pt x="254891" y="54492"/>
                  </a:moveTo>
                  <a:lnTo>
                    <a:pt x="252661" y="54732"/>
                  </a:lnTo>
                  <a:lnTo>
                    <a:pt x="254099" y="54732"/>
                  </a:lnTo>
                  <a:lnTo>
                    <a:pt x="254891" y="54492"/>
                  </a:lnTo>
                  <a:close/>
                </a:path>
                <a:path w="613410" h="616585">
                  <a:moveTo>
                    <a:pt x="356835" y="53787"/>
                  </a:moveTo>
                  <a:lnTo>
                    <a:pt x="359147" y="54492"/>
                  </a:lnTo>
                  <a:lnTo>
                    <a:pt x="361416" y="54732"/>
                  </a:lnTo>
                  <a:lnTo>
                    <a:pt x="356835" y="53787"/>
                  </a:lnTo>
                  <a:close/>
                </a:path>
                <a:path w="613410" h="616585">
                  <a:moveTo>
                    <a:pt x="479521" y="53787"/>
                  </a:moveTo>
                  <a:lnTo>
                    <a:pt x="356835" y="53787"/>
                  </a:lnTo>
                  <a:lnTo>
                    <a:pt x="361416" y="54732"/>
                  </a:lnTo>
                  <a:lnTo>
                    <a:pt x="480656" y="54732"/>
                  </a:lnTo>
                  <a:lnTo>
                    <a:pt x="479521" y="53787"/>
                  </a:lnTo>
                  <a:close/>
                </a:path>
                <a:path w="613410" h="616585">
                  <a:moveTo>
                    <a:pt x="261063" y="53827"/>
                  </a:moveTo>
                  <a:lnTo>
                    <a:pt x="257081" y="53827"/>
                  </a:lnTo>
                  <a:lnTo>
                    <a:pt x="254891" y="54492"/>
                  </a:lnTo>
                  <a:lnTo>
                    <a:pt x="261063" y="53827"/>
                  </a:lnTo>
                  <a:close/>
                </a:path>
                <a:path w="613410" h="616585">
                  <a:moveTo>
                    <a:pt x="470716" y="48656"/>
                  </a:moveTo>
                  <a:lnTo>
                    <a:pt x="309094" y="48656"/>
                  </a:lnTo>
                  <a:lnTo>
                    <a:pt x="306557" y="48929"/>
                  </a:lnTo>
                  <a:lnTo>
                    <a:pt x="359098" y="54486"/>
                  </a:lnTo>
                  <a:lnTo>
                    <a:pt x="356835" y="53787"/>
                  </a:lnTo>
                  <a:lnTo>
                    <a:pt x="479521" y="53787"/>
                  </a:lnTo>
                  <a:lnTo>
                    <a:pt x="478355" y="52815"/>
                  </a:lnTo>
                  <a:lnTo>
                    <a:pt x="470716" y="48656"/>
                  </a:lnTo>
                  <a:close/>
                </a:path>
                <a:path w="613410" h="616585">
                  <a:moveTo>
                    <a:pt x="309094" y="48656"/>
                  </a:moveTo>
                  <a:lnTo>
                    <a:pt x="303975" y="48656"/>
                  </a:lnTo>
                  <a:lnTo>
                    <a:pt x="306557" y="48929"/>
                  </a:lnTo>
                  <a:lnTo>
                    <a:pt x="309094" y="48656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C27DA095-5688-DABB-BF2F-105A0A044129}"/>
                </a:ext>
              </a:extLst>
            </p:cNvPr>
            <p:cNvSpPr/>
            <p:nvPr/>
          </p:nvSpPr>
          <p:spPr>
            <a:xfrm>
              <a:off x="4841180" y="4138048"/>
              <a:ext cx="164638" cy="2530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2AB91449-6137-D930-EB2A-F7503C171A8E}"/>
                </a:ext>
              </a:extLst>
            </p:cNvPr>
            <p:cNvSpPr/>
            <p:nvPr/>
          </p:nvSpPr>
          <p:spPr>
            <a:xfrm>
              <a:off x="5058758" y="434953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65" y="0"/>
                  </a:moveTo>
                  <a:lnTo>
                    <a:pt x="12261" y="1600"/>
                  </a:lnTo>
                  <a:lnTo>
                    <a:pt x="5732" y="5996"/>
                  </a:lnTo>
                  <a:lnTo>
                    <a:pt x="1503" y="12581"/>
                  </a:lnTo>
                  <a:lnTo>
                    <a:pt x="0" y="20750"/>
                  </a:lnTo>
                  <a:lnTo>
                    <a:pt x="1503" y="28921"/>
                  </a:lnTo>
                  <a:lnTo>
                    <a:pt x="5732" y="35512"/>
                  </a:lnTo>
                  <a:lnTo>
                    <a:pt x="12261" y="39912"/>
                  </a:lnTo>
                  <a:lnTo>
                    <a:pt x="20665" y="41514"/>
                  </a:lnTo>
                  <a:lnTo>
                    <a:pt x="29069" y="39912"/>
                  </a:lnTo>
                  <a:lnTo>
                    <a:pt x="35598" y="35512"/>
                  </a:lnTo>
                  <a:lnTo>
                    <a:pt x="39827" y="28921"/>
                  </a:lnTo>
                  <a:lnTo>
                    <a:pt x="41330" y="20750"/>
                  </a:lnTo>
                  <a:lnTo>
                    <a:pt x="39827" y="12581"/>
                  </a:lnTo>
                  <a:lnTo>
                    <a:pt x="35598" y="5996"/>
                  </a:lnTo>
                  <a:lnTo>
                    <a:pt x="29069" y="1600"/>
                  </a:lnTo>
                  <a:lnTo>
                    <a:pt x="20665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20">
            <a:extLst>
              <a:ext uri="{FF2B5EF4-FFF2-40B4-BE49-F238E27FC236}">
                <a16:creationId xmlns:a16="http://schemas.microsoft.com/office/drawing/2014/main" id="{8BBF6D53-BDB0-E868-D124-8B9D1A71AB7E}"/>
              </a:ext>
            </a:extLst>
          </p:cNvPr>
          <p:cNvGrpSpPr/>
          <p:nvPr/>
        </p:nvGrpSpPr>
        <p:grpSpPr>
          <a:xfrm>
            <a:off x="136319" y="4899604"/>
            <a:ext cx="315243" cy="312538"/>
            <a:chOff x="4670898" y="4980278"/>
            <a:chExt cx="613410" cy="616585"/>
          </a:xfrm>
        </p:grpSpPr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AFFE5FB6-5017-74BF-23D5-D6BD203D51D1}"/>
                </a:ext>
              </a:extLst>
            </p:cNvPr>
            <p:cNvSpPr/>
            <p:nvPr/>
          </p:nvSpPr>
          <p:spPr>
            <a:xfrm>
              <a:off x="4670898" y="4980278"/>
              <a:ext cx="613410" cy="616585"/>
            </a:xfrm>
            <a:custGeom>
              <a:avLst/>
              <a:gdLst/>
              <a:ahLst/>
              <a:cxnLst/>
              <a:rect l="l" t="t" r="r" b="b"/>
              <a:pathLst>
                <a:path w="613410" h="616585">
                  <a:moveTo>
                    <a:pt x="306488" y="0"/>
                  </a:moveTo>
                  <a:lnTo>
                    <a:pt x="245257" y="6588"/>
                  </a:lnTo>
                  <a:lnTo>
                    <a:pt x="187211" y="24193"/>
                  </a:lnTo>
                  <a:lnTo>
                    <a:pt x="135722" y="52814"/>
                  </a:lnTo>
                  <a:lnTo>
                    <a:pt x="89767" y="90198"/>
                  </a:lnTo>
                  <a:lnTo>
                    <a:pt x="52562" y="136371"/>
                  </a:lnTo>
                  <a:lnTo>
                    <a:pt x="24084" y="188106"/>
                  </a:lnTo>
                  <a:lnTo>
                    <a:pt x="6561" y="246429"/>
                  </a:lnTo>
                  <a:lnTo>
                    <a:pt x="0" y="307952"/>
                  </a:lnTo>
                  <a:lnTo>
                    <a:pt x="6561" y="370595"/>
                  </a:lnTo>
                  <a:lnTo>
                    <a:pt x="24084" y="427812"/>
                  </a:lnTo>
                  <a:lnTo>
                    <a:pt x="52562" y="480639"/>
                  </a:lnTo>
                  <a:lnTo>
                    <a:pt x="89880" y="525853"/>
                  </a:lnTo>
                  <a:lnTo>
                    <a:pt x="135723" y="563145"/>
                  </a:lnTo>
                  <a:lnTo>
                    <a:pt x="187212" y="591759"/>
                  </a:lnTo>
                  <a:lnTo>
                    <a:pt x="245258" y="609366"/>
                  </a:lnTo>
                  <a:lnTo>
                    <a:pt x="306488" y="615959"/>
                  </a:lnTo>
                  <a:lnTo>
                    <a:pt x="368834" y="609365"/>
                  </a:lnTo>
                  <a:lnTo>
                    <a:pt x="425778" y="591759"/>
                  </a:lnTo>
                  <a:lnTo>
                    <a:pt x="470707" y="567307"/>
                  </a:lnTo>
                  <a:lnTo>
                    <a:pt x="303975" y="567301"/>
                  </a:lnTo>
                  <a:lnTo>
                    <a:pt x="306532" y="567031"/>
                  </a:lnTo>
                  <a:lnTo>
                    <a:pt x="261013" y="562131"/>
                  </a:lnTo>
                  <a:lnTo>
                    <a:pt x="257082" y="562131"/>
                  </a:lnTo>
                  <a:lnTo>
                    <a:pt x="252661" y="561232"/>
                  </a:lnTo>
                  <a:lnTo>
                    <a:pt x="254118" y="561232"/>
                  </a:lnTo>
                  <a:lnTo>
                    <a:pt x="210272" y="547932"/>
                  </a:lnTo>
                  <a:lnTo>
                    <a:pt x="208388" y="547932"/>
                  </a:lnTo>
                  <a:lnTo>
                    <a:pt x="203671" y="545930"/>
                  </a:lnTo>
                  <a:lnTo>
                    <a:pt x="204786" y="545930"/>
                  </a:lnTo>
                  <a:lnTo>
                    <a:pt x="165304" y="523984"/>
                  </a:lnTo>
                  <a:lnTo>
                    <a:pt x="164544" y="523984"/>
                  </a:lnTo>
                  <a:lnTo>
                    <a:pt x="161024" y="521605"/>
                  </a:lnTo>
                  <a:lnTo>
                    <a:pt x="161619" y="521605"/>
                  </a:lnTo>
                  <a:lnTo>
                    <a:pt x="126370" y="492937"/>
                  </a:lnTo>
                  <a:lnTo>
                    <a:pt x="125618" y="492937"/>
                  </a:lnTo>
                  <a:lnTo>
                    <a:pt x="122215" y="489557"/>
                  </a:lnTo>
                  <a:lnTo>
                    <a:pt x="122829" y="489557"/>
                  </a:lnTo>
                  <a:lnTo>
                    <a:pt x="94609" y="455367"/>
                  </a:lnTo>
                  <a:lnTo>
                    <a:pt x="94008" y="455367"/>
                  </a:lnTo>
                  <a:lnTo>
                    <a:pt x="91355" y="451424"/>
                  </a:lnTo>
                  <a:lnTo>
                    <a:pt x="91882" y="451424"/>
                  </a:lnTo>
                  <a:lnTo>
                    <a:pt x="70193" y="411192"/>
                  </a:lnTo>
                  <a:lnTo>
                    <a:pt x="69658" y="411192"/>
                  </a:lnTo>
                  <a:lnTo>
                    <a:pt x="67806" y="406764"/>
                  </a:lnTo>
                  <a:lnTo>
                    <a:pt x="68302" y="406764"/>
                  </a:lnTo>
                  <a:lnTo>
                    <a:pt x="54944" y="363143"/>
                  </a:lnTo>
                  <a:lnTo>
                    <a:pt x="54472" y="363143"/>
                  </a:lnTo>
                  <a:lnTo>
                    <a:pt x="53534" y="358539"/>
                  </a:lnTo>
                  <a:lnTo>
                    <a:pt x="53989" y="358539"/>
                  </a:lnTo>
                  <a:lnTo>
                    <a:pt x="48964" y="310571"/>
                  </a:lnTo>
                  <a:lnTo>
                    <a:pt x="48420" y="310571"/>
                  </a:lnTo>
                  <a:lnTo>
                    <a:pt x="48425" y="305427"/>
                  </a:lnTo>
                  <a:lnTo>
                    <a:pt x="48968" y="305427"/>
                  </a:lnTo>
                  <a:lnTo>
                    <a:pt x="53993" y="258310"/>
                  </a:lnTo>
                  <a:lnTo>
                    <a:pt x="53571" y="258310"/>
                  </a:lnTo>
                  <a:lnTo>
                    <a:pt x="54466" y="253868"/>
                  </a:lnTo>
                  <a:lnTo>
                    <a:pt x="54906" y="253868"/>
                  </a:lnTo>
                  <a:lnTo>
                    <a:pt x="68272" y="209383"/>
                  </a:lnTo>
                  <a:lnTo>
                    <a:pt x="67703" y="209383"/>
                  </a:lnTo>
                  <a:lnTo>
                    <a:pt x="69695" y="204644"/>
                  </a:lnTo>
                  <a:lnTo>
                    <a:pt x="70312" y="204644"/>
                  </a:lnTo>
                  <a:lnTo>
                    <a:pt x="91956" y="165330"/>
                  </a:lnTo>
                  <a:lnTo>
                    <a:pt x="91536" y="165330"/>
                  </a:lnTo>
                  <a:lnTo>
                    <a:pt x="93904" y="161793"/>
                  </a:lnTo>
                  <a:lnTo>
                    <a:pt x="94386" y="161793"/>
                  </a:lnTo>
                  <a:lnTo>
                    <a:pt x="122895" y="126407"/>
                  </a:lnTo>
                  <a:lnTo>
                    <a:pt x="122215" y="126407"/>
                  </a:lnTo>
                  <a:lnTo>
                    <a:pt x="125800" y="122802"/>
                  </a:lnTo>
                  <a:lnTo>
                    <a:pt x="126647" y="122802"/>
                  </a:lnTo>
                  <a:lnTo>
                    <a:pt x="161622" y="94356"/>
                  </a:lnTo>
                  <a:lnTo>
                    <a:pt x="161024" y="94356"/>
                  </a:lnTo>
                  <a:lnTo>
                    <a:pt x="164544" y="91980"/>
                  </a:lnTo>
                  <a:lnTo>
                    <a:pt x="165298" y="91980"/>
                  </a:lnTo>
                  <a:lnTo>
                    <a:pt x="204793" y="70028"/>
                  </a:lnTo>
                  <a:lnTo>
                    <a:pt x="203671" y="70028"/>
                  </a:lnTo>
                  <a:lnTo>
                    <a:pt x="208387" y="68030"/>
                  </a:lnTo>
                  <a:lnTo>
                    <a:pt x="210258" y="68030"/>
                  </a:lnTo>
                  <a:lnTo>
                    <a:pt x="254099" y="54732"/>
                  </a:lnTo>
                  <a:lnTo>
                    <a:pt x="252661" y="54732"/>
                  </a:lnTo>
                  <a:lnTo>
                    <a:pt x="257081" y="53827"/>
                  </a:lnTo>
                  <a:lnTo>
                    <a:pt x="261063" y="53827"/>
                  </a:lnTo>
                  <a:lnTo>
                    <a:pt x="306557" y="48929"/>
                  </a:lnTo>
                  <a:lnTo>
                    <a:pt x="303975" y="48656"/>
                  </a:lnTo>
                  <a:lnTo>
                    <a:pt x="470716" y="48656"/>
                  </a:lnTo>
                  <a:lnTo>
                    <a:pt x="425778" y="24193"/>
                  </a:lnTo>
                  <a:lnTo>
                    <a:pt x="368833" y="6588"/>
                  </a:lnTo>
                  <a:lnTo>
                    <a:pt x="306488" y="0"/>
                  </a:lnTo>
                  <a:close/>
                </a:path>
                <a:path w="613410" h="616585">
                  <a:moveTo>
                    <a:pt x="306532" y="567031"/>
                  </a:moveTo>
                  <a:lnTo>
                    <a:pt x="303975" y="567301"/>
                  </a:lnTo>
                  <a:lnTo>
                    <a:pt x="309095" y="567307"/>
                  </a:lnTo>
                  <a:lnTo>
                    <a:pt x="306532" y="567031"/>
                  </a:lnTo>
                  <a:close/>
                </a:path>
                <a:path w="613410" h="616585">
                  <a:moveTo>
                    <a:pt x="359085" y="561473"/>
                  </a:moveTo>
                  <a:lnTo>
                    <a:pt x="306532" y="567031"/>
                  </a:lnTo>
                  <a:lnTo>
                    <a:pt x="309095" y="567307"/>
                  </a:lnTo>
                  <a:lnTo>
                    <a:pt x="470717" y="567301"/>
                  </a:lnTo>
                  <a:lnTo>
                    <a:pt x="478355" y="563145"/>
                  </a:lnTo>
                  <a:lnTo>
                    <a:pt x="479527" y="562168"/>
                  </a:lnTo>
                  <a:lnTo>
                    <a:pt x="356835" y="562168"/>
                  </a:lnTo>
                  <a:lnTo>
                    <a:pt x="359085" y="561473"/>
                  </a:lnTo>
                  <a:close/>
                </a:path>
                <a:path w="613410" h="616585">
                  <a:moveTo>
                    <a:pt x="361417" y="561226"/>
                  </a:moveTo>
                  <a:lnTo>
                    <a:pt x="359079" y="561475"/>
                  </a:lnTo>
                  <a:lnTo>
                    <a:pt x="356835" y="562168"/>
                  </a:lnTo>
                  <a:lnTo>
                    <a:pt x="361417" y="561226"/>
                  </a:lnTo>
                  <a:close/>
                </a:path>
                <a:path w="613410" h="616585">
                  <a:moveTo>
                    <a:pt x="480658" y="561226"/>
                  </a:moveTo>
                  <a:lnTo>
                    <a:pt x="361390" y="561232"/>
                  </a:lnTo>
                  <a:lnTo>
                    <a:pt x="356835" y="562168"/>
                  </a:lnTo>
                  <a:lnTo>
                    <a:pt x="479527" y="562168"/>
                  </a:lnTo>
                  <a:lnTo>
                    <a:pt x="480658" y="561226"/>
                  </a:lnTo>
                  <a:close/>
                </a:path>
                <a:path w="613410" h="616585">
                  <a:moveTo>
                    <a:pt x="252661" y="561232"/>
                  </a:moveTo>
                  <a:lnTo>
                    <a:pt x="257082" y="562131"/>
                  </a:lnTo>
                  <a:lnTo>
                    <a:pt x="254901" y="561473"/>
                  </a:lnTo>
                  <a:lnTo>
                    <a:pt x="252661" y="561232"/>
                  </a:lnTo>
                  <a:close/>
                </a:path>
                <a:path w="613410" h="616585">
                  <a:moveTo>
                    <a:pt x="254919" y="561475"/>
                  </a:moveTo>
                  <a:lnTo>
                    <a:pt x="257082" y="562131"/>
                  </a:lnTo>
                  <a:lnTo>
                    <a:pt x="261013" y="562131"/>
                  </a:lnTo>
                  <a:lnTo>
                    <a:pt x="254919" y="561475"/>
                  </a:lnTo>
                  <a:close/>
                </a:path>
                <a:path w="613410" h="616585">
                  <a:moveTo>
                    <a:pt x="254118" y="561232"/>
                  </a:moveTo>
                  <a:lnTo>
                    <a:pt x="252661" y="561232"/>
                  </a:lnTo>
                  <a:lnTo>
                    <a:pt x="254919" y="561475"/>
                  </a:lnTo>
                  <a:lnTo>
                    <a:pt x="254118" y="561232"/>
                  </a:lnTo>
                  <a:close/>
                </a:path>
                <a:path w="613410" h="616585">
                  <a:moveTo>
                    <a:pt x="406948" y="546675"/>
                  </a:moveTo>
                  <a:lnTo>
                    <a:pt x="359085" y="561473"/>
                  </a:lnTo>
                  <a:lnTo>
                    <a:pt x="361417" y="561226"/>
                  </a:lnTo>
                  <a:lnTo>
                    <a:pt x="480658" y="561226"/>
                  </a:lnTo>
                  <a:lnTo>
                    <a:pt x="496739" y="547828"/>
                  </a:lnTo>
                  <a:lnTo>
                    <a:pt x="404830" y="547828"/>
                  </a:lnTo>
                  <a:lnTo>
                    <a:pt x="406948" y="546675"/>
                  </a:lnTo>
                  <a:close/>
                </a:path>
                <a:path w="613410" h="616585">
                  <a:moveTo>
                    <a:pt x="203671" y="545930"/>
                  </a:moveTo>
                  <a:lnTo>
                    <a:pt x="208388" y="547932"/>
                  </a:lnTo>
                  <a:lnTo>
                    <a:pt x="206124" y="546674"/>
                  </a:lnTo>
                  <a:lnTo>
                    <a:pt x="203671" y="545930"/>
                  </a:lnTo>
                  <a:close/>
                </a:path>
                <a:path w="613410" h="616585">
                  <a:moveTo>
                    <a:pt x="206124" y="546674"/>
                  </a:moveTo>
                  <a:lnTo>
                    <a:pt x="208388" y="547932"/>
                  </a:lnTo>
                  <a:lnTo>
                    <a:pt x="210272" y="547932"/>
                  </a:lnTo>
                  <a:lnTo>
                    <a:pt x="206124" y="546674"/>
                  </a:lnTo>
                  <a:close/>
                </a:path>
                <a:path w="613410" h="616585">
                  <a:moveTo>
                    <a:pt x="409237" y="545968"/>
                  </a:moveTo>
                  <a:lnTo>
                    <a:pt x="406948" y="546675"/>
                  </a:lnTo>
                  <a:lnTo>
                    <a:pt x="404830" y="547828"/>
                  </a:lnTo>
                  <a:lnTo>
                    <a:pt x="409237" y="545968"/>
                  </a:lnTo>
                  <a:close/>
                </a:path>
                <a:path w="613410" h="616585">
                  <a:moveTo>
                    <a:pt x="498971" y="545968"/>
                  </a:moveTo>
                  <a:lnTo>
                    <a:pt x="409237" y="545968"/>
                  </a:lnTo>
                  <a:lnTo>
                    <a:pt x="404830" y="547828"/>
                  </a:lnTo>
                  <a:lnTo>
                    <a:pt x="496739" y="547828"/>
                  </a:lnTo>
                  <a:lnTo>
                    <a:pt x="498971" y="545968"/>
                  </a:lnTo>
                  <a:close/>
                </a:path>
                <a:path w="613410" h="616585">
                  <a:moveTo>
                    <a:pt x="451111" y="522639"/>
                  </a:moveTo>
                  <a:lnTo>
                    <a:pt x="406948" y="546675"/>
                  </a:lnTo>
                  <a:lnTo>
                    <a:pt x="409237" y="545968"/>
                  </a:lnTo>
                  <a:lnTo>
                    <a:pt x="498971" y="545968"/>
                  </a:lnTo>
                  <a:lnTo>
                    <a:pt x="523247" y="525742"/>
                  </a:lnTo>
                  <a:lnTo>
                    <a:pt x="524547" y="524167"/>
                  </a:lnTo>
                  <a:lnTo>
                    <a:pt x="449278" y="524167"/>
                  </a:lnTo>
                  <a:lnTo>
                    <a:pt x="451111" y="522639"/>
                  </a:lnTo>
                  <a:close/>
                </a:path>
                <a:path w="613410" h="616585">
                  <a:moveTo>
                    <a:pt x="204786" y="545930"/>
                  </a:moveTo>
                  <a:lnTo>
                    <a:pt x="203671" y="545930"/>
                  </a:lnTo>
                  <a:lnTo>
                    <a:pt x="206124" y="546674"/>
                  </a:lnTo>
                  <a:lnTo>
                    <a:pt x="204786" y="545930"/>
                  </a:lnTo>
                  <a:close/>
                </a:path>
                <a:path w="613410" h="616585">
                  <a:moveTo>
                    <a:pt x="453202" y="521501"/>
                  </a:moveTo>
                  <a:lnTo>
                    <a:pt x="451097" y="522651"/>
                  </a:lnTo>
                  <a:lnTo>
                    <a:pt x="449278" y="524167"/>
                  </a:lnTo>
                  <a:lnTo>
                    <a:pt x="453202" y="521501"/>
                  </a:lnTo>
                  <a:close/>
                </a:path>
                <a:path w="613410" h="616585">
                  <a:moveTo>
                    <a:pt x="526746" y="521501"/>
                  </a:moveTo>
                  <a:lnTo>
                    <a:pt x="453202" y="521501"/>
                  </a:lnTo>
                  <a:lnTo>
                    <a:pt x="449278" y="524167"/>
                  </a:lnTo>
                  <a:lnTo>
                    <a:pt x="524547" y="524167"/>
                  </a:lnTo>
                  <a:lnTo>
                    <a:pt x="526746" y="521501"/>
                  </a:lnTo>
                  <a:close/>
                </a:path>
                <a:path w="613410" h="616585">
                  <a:moveTo>
                    <a:pt x="161024" y="521605"/>
                  </a:moveTo>
                  <a:lnTo>
                    <a:pt x="164544" y="523984"/>
                  </a:lnTo>
                  <a:lnTo>
                    <a:pt x="162884" y="522639"/>
                  </a:lnTo>
                  <a:lnTo>
                    <a:pt x="161024" y="521605"/>
                  </a:lnTo>
                  <a:close/>
                </a:path>
                <a:path w="613410" h="616585">
                  <a:moveTo>
                    <a:pt x="162905" y="522651"/>
                  </a:moveTo>
                  <a:lnTo>
                    <a:pt x="164544" y="523984"/>
                  </a:lnTo>
                  <a:lnTo>
                    <a:pt x="165304" y="523984"/>
                  </a:lnTo>
                  <a:lnTo>
                    <a:pt x="162905" y="522651"/>
                  </a:lnTo>
                  <a:close/>
                </a:path>
                <a:path w="613410" h="616585">
                  <a:moveTo>
                    <a:pt x="161619" y="521605"/>
                  </a:moveTo>
                  <a:lnTo>
                    <a:pt x="161024" y="521605"/>
                  </a:lnTo>
                  <a:lnTo>
                    <a:pt x="162905" y="522651"/>
                  </a:lnTo>
                  <a:lnTo>
                    <a:pt x="161619" y="521605"/>
                  </a:lnTo>
                  <a:close/>
                </a:path>
                <a:path w="613410" h="616585">
                  <a:moveTo>
                    <a:pt x="488848" y="491196"/>
                  </a:moveTo>
                  <a:lnTo>
                    <a:pt x="451111" y="522639"/>
                  </a:lnTo>
                  <a:lnTo>
                    <a:pt x="453202" y="521501"/>
                  </a:lnTo>
                  <a:lnTo>
                    <a:pt x="526746" y="521501"/>
                  </a:lnTo>
                  <a:lnTo>
                    <a:pt x="550318" y="492937"/>
                  </a:lnTo>
                  <a:lnTo>
                    <a:pt x="487411" y="492937"/>
                  </a:lnTo>
                  <a:lnTo>
                    <a:pt x="488848" y="491196"/>
                  </a:lnTo>
                  <a:close/>
                </a:path>
                <a:path w="613410" h="616585">
                  <a:moveTo>
                    <a:pt x="122215" y="489557"/>
                  </a:moveTo>
                  <a:lnTo>
                    <a:pt x="125618" y="492937"/>
                  </a:lnTo>
                  <a:lnTo>
                    <a:pt x="124084" y="491077"/>
                  </a:lnTo>
                  <a:lnTo>
                    <a:pt x="122215" y="489557"/>
                  </a:lnTo>
                  <a:close/>
                </a:path>
                <a:path w="613410" h="616585">
                  <a:moveTo>
                    <a:pt x="124084" y="491077"/>
                  </a:moveTo>
                  <a:lnTo>
                    <a:pt x="125618" y="492937"/>
                  </a:lnTo>
                  <a:lnTo>
                    <a:pt x="126370" y="492937"/>
                  </a:lnTo>
                  <a:lnTo>
                    <a:pt x="124084" y="491077"/>
                  </a:lnTo>
                  <a:close/>
                </a:path>
                <a:path w="613410" h="616585">
                  <a:moveTo>
                    <a:pt x="490596" y="489740"/>
                  </a:moveTo>
                  <a:lnTo>
                    <a:pt x="488848" y="491196"/>
                  </a:lnTo>
                  <a:lnTo>
                    <a:pt x="487411" y="492937"/>
                  </a:lnTo>
                  <a:lnTo>
                    <a:pt x="490596" y="489740"/>
                  </a:lnTo>
                  <a:close/>
                </a:path>
                <a:path w="613410" h="616585">
                  <a:moveTo>
                    <a:pt x="552956" y="489740"/>
                  </a:moveTo>
                  <a:lnTo>
                    <a:pt x="490596" y="489740"/>
                  </a:lnTo>
                  <a:lnTo>
                    <a:pt x="487411" y="492937"/>
                  </a:lnTo>
                  <a:lnTo>
                    <a:pt x="550318" y="492937"/>
                  </a:lnTo>
                  <a:lnTo>
                    <a:pt x="552956" y="489740"/>
                  </a:lnTo>
                  <a:close/>
                </a:path>
                <a:path w="613410" h="616585">
                  <a:moveTo>
                    <a:pt x="520170" y="453247"/>
                  </a:moveTo>
                  <a:lnTo>
                    <a:pt x="488848" y="491196"/>
                  </a:lnTo>
                  <a:lnTo>
                    <a:pt x="490596" y="489740"/>
                  </a:lnTo>
                  <a:lnTo>
                    <a:pt x="552956" y="489740"/>
                  </a:lnTo>
                  <a:lnTo>
                    <a:pt x="560466" y="480639"/>
                  </a:lnTo>
                  <a:lnTo>
                    <a:pt x="574093" y="455367"/>
                  </a:lnTo>
                  <a:lnTo>
                    <a:pt x="519027" y="455367"/>
                  </a:lnTo>
                  <a:lnTo>
                    <a:pt x="520170" y="453247"/>
                  </a:lnTo>
                  <a:close/>
                </a:path>
                <a:path w="613410" h="616585">
                  <a:moveTo>
                    <a:pt x="122829" y="489557"/>
                  </a:moveTo>
                  <a:lnTo>
                    <a:pt x="122215" y="489557"/>
                  </a:lnTo>
                  <a:lnTo>
                    <a:pt x="124084" y="491077"/>
                  </a:lnTo>
                  <a:lnTo>
                    <a:pt x="122829" y="489557"/>
                  </a:lnTo>
                  <a:close/>
                </a:path>
                <a:path w="613410" h="616585">
                  <a:moveTo>
                    <a:pt x="91355" y="451424"/>
                  </a:moveTo>
                  <a:lnTo>
                    <a:pt x="94008" y="455367"/>
                  </a:lnTo>
                  <a:lnTo>
                    <a:pt x="92859" y="453247"/>
                  </a:lnTo>
                  <a:lnTo>
                    <a:pt x="91355" y="451424"/>
                  </a:lnTo>
                  <a:close/>
                </a:path>
                <a:path w="613410" h="616585">
                  <a:moveTo>
                    <a:pt x="92875" y="453266"/>
                  </a:moveTo>
                  <a:lnTo>
                    <a:pt x="94008" y="455367"/>
                  </a:lnTo>
                  <a:lnTo>
                    <a:pt x="94609" y="455367"/>
                  </a:lnTo>
                  <a:lnTo>
                    <a:pt x="92875" y="453266"/>
                  </a:lnTo>
                  <a:close/>
                </a:path>
                <a:path w="613410" h="616585">
                  <a:moveTo>
                    <a:pt x="521674" y="451424"/>
                  </a:moveTo>
                  <a:lnTo>
                    <a:pt x="520160" y="453266"/>
                  </a:lnTo>
                  <a:lnTo>
                    <a:pt x="519027" y="455367"/>
                  </a:lnTo>
                  <a:lnTo>
                    <a:pt x="521674" y="451424"/>
                  </a:lnTo>
                  <a:close/>
                </a:path>
                <a:path w="613410" h="616585">
                  <a:moveTo>
                    <a:pt x="576219" y="451424"/>
                  </a:moveTo>
                  <a:lnTo>
                    <a:pt x="521674" y="451424"/>
                  </a:lnTo>
                  <a:lnTo>
                    <a:pt x="519027" y="455367"/>
                  </a:lnTo>
                  <a:lnTo>
                    <a:pt x="574093" y="455367"/>
                  </a:lnTo>
                  <a:lnTo>
                    <a:pt x="576219" y="451424"/>
                  </a:lnTo>
                  <a:close/>
                </a:path>
                <a:path w="613410" h="616585">
                  <a:moveTo>
                    <a:pt x="91882" y="451424"/>
                  </a:moveTo>
                  <a:lnTo>
                    <a:pt x="91355" y="451424"/>
                  </a:lnTo>
                  <a:lnTo>
                    <a:pt x="92875" y="453266"/>
                  </a:lnTo>
                  <a:lnTo>
                    <a:pt x="91882" y="451424"/>
                  </a:lnTo>
                  <a:close/>
                </a:path>
                <a:path w="613410" h="616585">
                  <a:moveTo>
                    <a:pt x="544075" y="408903"/>
                  </a:moveTo>
                  <a:lnTo>
                    <a:pt x="520170" y="453247"/>
                  </a:lnTo>
                  <a:lnTo>
                    <a:pt x="521674" y="451424"/>
                  </a:lnTo>
                  <a:lnTo>
                    <a:pt x="576219" y="451424"/>
                  </a:lnTo>
                  <a:lnTo>
                    <a:pt x="588951" y="427812"/>
                  </a:lnTo>
                  <a:lnTo>
                    <a:pt x="594041" y="411192"/>
                  </a:lnTo>
                  <a:lnTo>
                    <a:pt x="543375" y="411192"/>
                  </a:lnTo>
                  <a:lnTo>
                    <a:pt x="544075" y="408903"/>
                  </a:lnTo>
                  <a:close/>
                </a:path>
                <a:path w="613410" h="616585">
                  <a:moveTo>
                    <a:pt x="67806" y="406764"/>
                  </a:moveTo>
                  <a:lnTo>
                    <a:pt x="69658" y="411192"/>
                  </a:lnTo>
                  <a:lnTo>
                    <a:pt x="68953" y="408892"/>
                  </a:lnTo>
                  <a:lnTo>
                    <a:pt x="67806" y="406764"/>
                  </a:lnTo>
                  <a:close/>
                </a:path>
                <a:path w="613410" h="616585">
                  <a:moveTo>
                    <a:pt x="68953" y="408892"/>
                  </a:moveTo>
                  <a:lnTo>
                    <a:pt x="69658" y="411192"/>
                  </a:lnTo>
                  <a:lnTo>
                    <a:pt x="70193" y="411192"/>
                  </a:lnTo>
                  <a:lnTo>
                    <a:pt x="68953" y="408892"/>
                  </a:lnTo>
                  <a:close/>
                </a:path>
                <a:path w="613410" h="616585">
                  <a:moveTo>
                    <a:pt x="545229" y="406764"/>
                  </a:moveTo>
                  <a:lnTo>
                    <a:pt x="544075" y="408903"/>
                  </a:lnTo>
                  <a:lnTo>
                    <a:pt x="543375" y="411192"/>
                  </a:lnTo>
                  <a:lnTo>
                    <a:pt x="545229" y="406764"/>
                  </a:lnTo>
                  <a:close/>
                </a:path>
                <a:path w="613410" h="616585">
                  <a:moveTo>
                    <a:pt x="595397" y="406764"/>
                  </a:moveTo>
                  <a:lnTo>
                    <a:pt x="545229" y="406764"/>
                  </a:lnTo>
                  <a:lnTo>
                    <a:pt x="543375" y="411192"/>
                  </a:lnTo>
                  <a:lnTo>
                    <a:pt x="594041" y="411192"/>
                  </a:lnTo>
                  <a:lnTo>
                    <a:pt x="595397" y="406764"/>
                  </a:lnTo>
                  <a:close/>
                </a:path>
                <a:path w="613410" h="616585">
                  <a:moveTo>
                    <a:pt x="558802" y="360814"/>
                  </a:moveTo>
                  <a:lnTo>
                    <a:pt x="544075" y="408903"/>
                  </a:lnTo>
                  <a:lnTo>
                    <a:pt x="545229" y="406764"/>
                  </a:lnTo>
                  <a:lnTo>
                    <a:pt x="595397" y="406764"/>
                  </a:lnTo>
                  <a:lnTo>
                    <a:pt x="606473" y="370595"/>
                  </a:lnTo>
                  <a:lnTo>
                    <a:pt x="607253" y="363143"/>
                  </a:lnTo>
                  <a:lnTo>
                    <a:pt x="558558" y="363143"/>
                  </a:lnTo>
                  <a:lnTo>
                    <a:pt x="558802" y="360814"/>
                  </a:lnTo>
                  <a:close/>
                </a:path>
                <a:path w="613410" h="616585">
                  <a:moveTo>
                    <a:pt x="68302" y="406764"/>
                  </a:moveTo>
                  <a:lnTo>
                    <a:pt x="67806" y="406764"/>
                  </a:lnTo>
                  <a:lnTo>
                    <a:pt x="68953" y="408892"/>
                  </a:lnTo>
                  <a:lnTo>
                    <a:pt x="68302" y="406764"/>
                  </a:lnTo>
                  <a:close/>
                </a:path>
                <a:path w="613410" h="616585">
                  <a:moveTo>
                    <a:pt x="53534" y="358539"/>
                  </a:moveTo>
                  <a:lnTo>
                    <a:pt x="54472" y="363143"/>
                  </a:lnTo>
                  <a:lnTo>
                    <a:pt x="54226" y="360800"/>
                  </a:lnTo>
                  <a:lnTo>
                    <a:pt x="53534" y="358539"/>
                  </a:lnTo>
                  <a:close/>
                </a:path>
                <a:path w="613410" h="616585">
                  <a:moveTo>
                    <a:pt x="54226" y="360800"/>
                  </a:moveTo>
                  <a:lnTo>
                    <a:pt x="54472" y="363143"/>
                  </a:lnTo>
                  <a:lnTo>
                    <a:pt x="54944" y="363143"/>
                  </a:lnTo>
                  <a:lnTo>
                    <a:pt x="54226" y="360800"/>
                  </a:lnTo>
                  <a:close/>
                </a:path>
                <a:path w="613410" h="616585">
                  <a:moveTo>
                    <a:pt x="559498" y="358539"/>
                  </a:moveTo>
                  <a:lnTo>
                    <a:pt x="558802" y="360814"/>
                  </a:lnTo>
                  <a:lnTo>
                    <a:pt x="558558" y="363143"/>
                  </a:lnTo>
                  <a:lnTo>
                    <a:pt x="559498" y="358539"/>
                  </a:lnTo>
                  <a:close/>
                </a:path>
                <a:path w="613410" h="616585">
                  <a:moveTo>
                    <a:pt x="607735" y="358539"/>
                  </a:moveTo>
                  <a:lnTo>
                    <a:pt x="559498" y="358539"/>
                  </a:lnTo>
                  <a:lnTo>
                    <a:pt x="558558" y="363143"/>
                  </a:lnTo>
                  <a:lnTo>
                    <a:pt x="607253" y="363143"/>
                  </a:lnTo>
                  <a:lnTo>
                    <a:pt x="607735" y="358539"/>
                  </a:lnTo>
                  <a:close/>
                </a:path>
                <a:path w="613410" h="616585">
                  <a:moveTo>
                    <a:pt x="564332" y="308022"/>
                  </a:moveTo>
                  <a:lnTo>
                    <a:pt x="558802" y="360814"/>
                  </a:lnTo>
                  <a:lnTo>
                    <a:pt x="559498" y="358539"/>
                  </a:lnTo>
                  <a:lnTo>
                    <a:pt x="607735" y="358539"/>
                  </a:lnTo>
                  <a:lnTo>
                    <a:pt x="612755" y="310571"/>
                  </a:lnTo>
                  <a:lnTo>
                    <a:pt x="564604" y="310571"/>
                  </a:lnTo>
                  <a:lnTo>
                    <a:pt x="564332" y="308022"/>
                  </a:lnTo>
                  <a:close/>
                </a:path>
                <a:path w="613410" h="616585">
                  <a:moveTo>
                    <a:pt x="53989" y="358539"/>
                  </a:moveTo>
                  <a:lnTo>
                    <a:pt x="53534" y="358539"/>
                  </a:lnTo>
                  <a:lnTo>
                    <a:pt x="54226" y="360800"/>
                  </a:lnTo>
                  <a:lnTo>
                    <a:pt x="53989" y="358539"/>
                  </a:lnTo>
                  <a:close/>
                </a:path>
                <a:path w="613410" h="616585">
                  <a:moveTo>
                    <a:pt x="48425" y="305427"/>
                  </a:moveTo>
                  <a:lnTo>
                    <a:pt x="48420" y="310571"/>
                  </a:lnTo>
                  <a:lnTo>
                    <a:pt x="48690" y="307952"/>
                  </a:lnTo>
                  <a:lnTo>
                    <a:pt x="48425" y="305427"/>
                  </a:lnTo>
                  <a:close/>
                </a:path>
                <a:path w="613410" h="616585">
                  <a:moveTo>
                    <a:pt x="48694" y="307996"/>
                  </a:moveTo>
                  <a:lnTo>
                    <a:pt x="48420" y="310571"/>
                  </a:lnTo>
                  <a:lnTo>
                    <a:pt x="48964" y="310571"/>
                  </a:lnTo>
                  <a:lnTo>
                    <a:pt x="48694" y="307996"/>
                  </a:lnTo>
                  <a:close/>
                </a:path>
                <a:path w="613410" h="616585">
                  <a:moveTo>
                    <a:pt x="564604" y="305427"/>
                  </a:moveTo>
                  <a:lnTo>
                    <a:pt x="564332" y="308022"/>
                  </a:lnTo>
                  <a:lnTo>
                    <a:pt x="564604" y="310571"/>
                  </a:lnTo>
                  <a:lnTo>
                    <a:pt x="564604" y="305427"/>
                  </a:lnTo>
                  <a:close/>
                </a:path>
                <a:path w="613410" h="616585">
                  <a:moveTo>
                    <a:pt x="612761" y="305427"/>
                  </a:moveTo>
                  <a:lnTo>
                    <a:pt x="564604" y="305427"/>
                  </a:lnTo>
                  <a:lnTo>
                    <a:pt x="564604" y="310571"/>
                  </a:lnTo>
                  <a:lnTo>
                    <a:pt x="612755" y="310571"/>
                  </a:lnTo>
                  <a:lnTo>
                    <a:pt x="613030" y="307952"/>
                  </a:lnTo>
                  <a:lnTo>
                    <a:pt x="612761" y="305427"/>
                  </a:lnTo>
                  <a:close/>
                </a:path>
                <a:path w="613410" h="616585">
                  <a:moveTo>
                    <a:pt x="558797" y="256108"/>
                  </a:moveTo>
                  <a:lnTo>
                    <a:pt x="564332" y="308022"/>
                  </a:lnTo>
                  <a:lnTo>
                    <a:pt x="564604" y="305427"/>
                  </a:lnTo>
                  <a:lnTo>
                    <a:pt x="612761" y="305427"/>
                  </a:lnTo>
                  <a:lnTo>
                    <a:pt x="607739" y="258310"/>
                  </a:lnTo>
                  <a:lnTo>
                    <a:pt x="559458" y="258310"/>
                  </a:lnTo>
                  <a:lnTo>
                    <a:pt x="558797" y="256108"/>
                  </a:lnTo>
                  <a:close/>
                </a:path>
                <a:path w="613410" h="616585">
                  <a:moveTo>
                    <a:pt x="48968" y="305427"/>
                  </a:moveTo>
                  <a:lnTo>
                    <a:pt x="48425" y="305427"/>
                  </a:lnTo>
                  <a:lnTo>
                    <a:pt x="48694" y="307996"/>
                  </a:lnTo>
                  <a:lnTo>
                    <a:pt x="48968" y="305427"/>
                  </a:lnTo>
                  <a:close/>
                </a:path>
                <a:path w="613410" h="616585">
                  <a:moveTo>
                    <a:pt x="54466" y="253868"/>
                  </a:moveTo>
                  <a:lnTo>
                    <a:pt x="53571" y="258310"/>
                  </a:lnTo>
                  <a:lnTo>
                    <a:pt x="54227" y="256108"/>
                  </a:lnTo>
                  <a:lnTo>
                    <a:pt x="54466" y="253868"/>
                  </a:lnTo>
                  <a:close/>
                </a:path>
                <a:path w="613410" h="616585">
                  <a:moveTo>
                    <a:pt x="54224" y="256136"/>
                  </a:moveTo>
                  <a:lnTo>
                    <a:pt x="53571" y="258310"/>
                  </a:lnTo>
                  <a:lnTo>
                    <a:pt x="53993" y="258310"/>
                  </a:lnTo>
                  <a:lnTo>
                    <a:pt x="54224" y="256136"/>
                  </a:lnTo>
                  <a:close/>
                </a:path>
                <a:path w="613410" h="616585">
                  <a:moveTo>
                    <a:pt x="558558" y="253868"/>
                  </a:moveTo>
                  <a:lnTo>
                    <a:pt x="558805" y="256136"/>
                  </a:lnTo>
                  <a:lnTo>
                    <a:pt x="559458" y="258310"/>
                  </a:lnTo>
                  <a:lnTo>
                    <a:pt x="558558" y="253868"/>
                  </a:lnTo>
                  <a:close/>
                </a:path>
                <a:path w="613410" h="616585">
                  <a:moveTo>
                    <a:pt x="607265" y="253868"/>
                  </a:moveTo>
                  <a:lnTo>
                    <a:pt x="558558" y="253868"/>
                  </a:lnTo>
                  <a:lnTo>
                    <a:pt x="559458" y="258310"/>
                  </a:lnTo>
                  <a:lnTo>
                    <a:pt x="607739" y="258310"/>
                  </a:lnTo>
                  <a:lnTo>
                    <a:pt x="607265" y="253868"/>
                  </a:lnTo>
                  <a:close/>
                </a:path>
                <a:path w="613410" h="616585">
                  <a:moveTo>
                    <a:pt x="54906" y="253868"/>
                  </a:moveTo>
                  <a:lnTo>
                    <a:pt x="54466" y="253868"/>
                  </a:lnTo>
                  <a:lnTo>
                    <a:pt x="54224" y="256136"/>
                  </a:lnTo>
                  <a:lnTo>
                    <a:pt x="54906" y="253868"/>
                  </a:lnTo>
                  <a:close/>
                </a:path>
                <a:path w="613410" h="616585">
                  <a:moveTo>
                    <a:pt x="544079" y="207124"/>
                  </a:moveTo>
                  <a:lnTo>
                    <a:pt x="558797" y="256108"/>
                  </a:lnTo>
                  <a:lnTo>
                    <a:pt x="558558" y="253868"/>
                  </a:lnTo>
                  <a:lnTo>
                    <a:pt x="607265" y="253868"/>
                  </a:lnTo>
                  <a:lnTo>
                    <a:pt x="606473" y="246429"/>
                  </a:lnTo>
                  <a:lnTo>
                    <a:pt x="595343" y="209383"/>
                  </a:lnTo>
                  <a:lnTo>
                    <a:pt x="545323" y="209383"/>
                  </a:lnTo>
                  <a:lnTo>
                    <a:pt x="544079" y="207124"/>
                  </a:lnTo>
                  <a:close/>
                </a:path>
                <a:path w="613410" h="616585">
                  <a:moveTo>
                    <a:pt x="69695" y="204644"/>
                  </a:moveTo>
                  <a:lnTo>
                    <a:pt x="67703" y="209383"/>
                  </a:lnTo>
                  <a:lnTo>
                    <a:pt x="68955" y="207108"/>
                  </a:lnTo>
                  <a:lnTo>
                    <a:pt x="69695" y="204644"/>
                  </a:lnTo>
                  <a:close/>
                </a:path>
                <a:path w="613410" h="616585">
                  <a:moveTo>
                    <a:pt x="68955" y="207108"/>
                  </a:moveTo>
                  <a:lnTo>
                    <a:pt x="67703" y="209383"/>
                  </a:lnTo>
                  <a:lnTo>
                    <a:pt x="68272" y="209383"/>
                  </a:lnTo>
                  <a:lnTo>
                    <a:pt x="68955" y="207108"/>
                  </a:lnTo>
                  <a:close/>
                </a:path>
                <a:path w="613410" h="616585">
                  <a:moveTo>
                    <a:pt x="543334" y="204644"/>
                  </a:moveTo>
                  <a:lnTo>
                    <a:pt x="544079" y="207124"/>
                  </a:lnTo>
                  <a:lnTo>
                    <a:pt x="545323" y="209383"/>
                  </a:lnTo>
                  <a:lnTo>
                    <a:pt x="543334" y="204644"/>
                  </a:lnTo>
                  <a:close/>
                </a:path>
                <a:path w="613410" h="616585">
                  <a:moveTo>
                    <a:pt x="593920" y="204644"/>
                  </a:moveTo>
                  <a:lnTo>
                    <a:pt x="543334" y="204644"/>
                  </a:lnTo>
                  <a:lnTo>
                    <a:pt x="545323" y="209383"/>
                  </a:lnTo>
                  <a:lnTo>
                    <a:pt x="595343" y="209383"/>
                  </a:lnTo>
                  <a:lnTo>
                    <a:pt x="593920" y="204644"/>
                  </a:lnTo>
                  <a:close/>
                </a:path>
                <a:path w="613410" h="616585">
                  <a:moveTo>
                    <a:pt x="520168" y="163694"/>
                  </a:moveTo>
                  <a:lnTo>
                    <a:pt x="544079" y="207124"/>
                  </a:lnTo>
                  <a:lnTo>
                    <a:pt x="543334" y="204644"/>
                  </a:lnTo>
                  <a:lnTo>
                    <a:pt x="593920" y="204644"/>
                  </a:lnTo>
                  <a:lnTo>
                    <a:pt x="588951" y="188106"/>
                  </a:lnTo>
                  <a:lnTo>
                    <a:pt x="576411" y="165330"/>
                  </a:lnTo>
                  <a:lnTo>
                    <a:pt x="521486" y="165330"/>
                  </a:lnTo>
                  <a:lnTo>
                    <a:pt x="520168" y="163694"/>
                  </a:lnTo>
                  <a:close/>
                </a:path>
                <a:path w="613410" h="616585">
                  <a:moveTo>
                    <a:pt x="70312" y="204644"/>
                  </a:moveTo>
                  <a:lnTo>
                    <a:pt x="69695" y="204644"/>
                  </a:lnTo>
                  <a:lnTo>
                    <a:pt x="68955" y="207108"/>
                  </a:lnTo>
                  <a:lnTo>
                    <a:pt x="70312" y="204644"/>
                  </a:lnTo>
                  <a:close/>
                </a:path>
                <a:path w="613410" h="616585">
                  <a:moveTo>
                    <a:pt x="93904" y="161793"/>
                  </a:moveTo>
                  <a:lnTo>
                    <a:pt x="91536" y="165330"/>
                  </a:lnTo>
                  <a:lnTo>
                    <a:pt x="92863" y="163683"/>
                  </a:lnTo>
                  <a:lnTo>
                    <a:pt x="93904" y="161793"/>
                  </a:lnTo>
                  <a:close/>
                </a:path>
                <a:path w="613410" h="616585">
                  <a:moveTo>
                    <a:pt x="92863" y="163683"/>
                  </a:moveTo>
                  <a:lnTo>
                    <a:pt x="91536" y="165330"/>
                  </a:lnTo>
                  <a:lnTo>
                    <a:pt x="91956" y="165330"/>
                  </a:lnTo>
                  <a:lnTo>
                    <a:pt x="92863" y="163683"/>
                  </a:lnTo>
                  <a:close/>
                </a:path>
                <a:path w="613410" h="616585">
                  <a:moveTo>
                    <a:pt x="519121" y="161793"/>
                  </a:moveTo>
                  <a:lnTo>
                    <a:pt x="520168" y="163694"/>
                  </a:lnTo>
                  <a:lnTo>
                    <a:pt x="521486" y="165330"/>
                  </a:lnTo>
                  <a:lnTo>
                    <a:pt x="519121" y="161793"/>
                  </a:lnTo>
                  <a:close/>
                </a:path>
                <a:path w="613410" h="616585">
                  <a:moveTo>
                    <a:pt x="574463" y="161793"/>
                  </a:moveTo>
                  <a:lnTo>
                    <a:pt x="519121" y="161793"/>
                  </a:lnTo>
                  <a:lnTo>
                    <a:pt x="521486" y="165330"/>
                  </a:lnTo>
                  <a:lnTo>
                    <a:pt x="576411" y="165330"/>
                  </a:lnTo>
                  <a:lnTo>
                    <a:pt x="574463" y="161793"/>
                  </a:lnTo>
                  <a:close/>
                </a:path>
                <a:path w="613410" h="616585">
                  <a:moveTo>
                    <a:pt x="488707" y="124645"/>
                  </a:moveTo>
                  <a:lnTo>
                    <a:pt x="520168" y="163694"/>
                  </a:lnTo>
                  <a:lnTo>
                    <a:pt x="519121" y="161793"/>
                  </a:lnTo>
                  <a:lnTo>
                    <a:pt x="574463" y="161793"/>
                  </a:lnTo>
                  <a:lnTo>
                    <a:pt x="560466" y="136371"/>
                  </a:lnTo>
                  <a:lnTo>
                    <a:pt x="552286" y="126218"/>
                  </a:lnTo>
                  <a:lnTo>
                    <a:pt x="490596" y="126218"/>
                  </a:lnTo>
                  <a:lnTo>
                    <a:pt x="488707" y="124645"/>
                  </a:lnTo>
                  <a:close/>
                </a:path>
                <a:path w="613410" h="616585">
                  <a:moveTo>
                    <a:pt x="94386" y="161793"/>
                  </a:moveTo>
                  <a:lnTo>
                    <a:pt x="93904" y="161793"/>
                  </a:lnTo>
                  <a:lnTo>
                    <a:pt x="92863" y="163683"/>
                  </a:lnTo>
                  <a:lnTo>
                    <a:pt x="94386" y="161793"/>
                  </a:lnTo>
                  <a:close/>
                </a:path>
                <a:path w="613410" h="616585">
                  <a:moveTo>
                    <a:pt x="125800" y="122802"/>
                  </a:moveTo>
                  <a:lnTo>
                    <a:pt x="122215" y="126407"/>
                  </a:lnTo>
                  <a:lnTo>
                    <a:pt x="124189" y="124801"/>
                  </a:lnTo>
                  <a:lnTo>
                    <a:pt x="125800" y="122802"/>
                  </a:lnTo>
                  <a:close/>
                </a:path>
                <a:path w="613410" h="616585">
                  <a:moveTo>
                    <a:pt x="124189" y="124801"/>
                  </a:moveTo>
                  <a:lnTo>
                    <a:pt x="122215" y="126407"/>
                  </a:lnTo>
                  <a:lnTo>
                    <a:pt x="122895" y="126407"/>
                  </a:lnTo>
                  <a:lnTo>
                    <a:pt x="124189" y="124801"/>
                  </a:lnTo>
                  <a:close/>
                </a:path>
                <a:path w="613410" h="616585">
                  <a:moveTo>
                    <a:pt x="487223" y="122802"/>
                  </a:moveTo>
                  <a:lnTo>
                    <a:pt x="488707" y="124645"/>
                  </a:lnTo>
                  <a:lnTo>
                    <a:pt x="490596" y="126218"/>
                  </a:lnTo>
                  <a:lnTo>
                    <a:pt x="487223" y="122802"/>
                  </a:lnTo>
                  <a:close/>
                </a:path>
                <a:path w="613410" h="616585">
                  <a:moveTo>
                    <a:pt x="549534" y="122802"/>
                  </a:moveTo>
                  <a:lnTo>
                    <a:pt x="487223" y="122802"/>
                  </a:lnTo>
                  <a:lnTo>
                    <a:pt x="490596" y="126218"/>
                  </a:lnTo>
                  <a:lnTo>
                    <a:pt x="552286" y="126218"/>
                  </a:lnTo>
                  <a:lnTo>
                    <a:pt x="549534" y="122802"/>
                  </a:lnTo>
                  <a:close/>
                </a:path>
                <a:path w="613410" h="616585">
                  <a:moveTo>
                    <a:pt x="126647" y="122802"/>
                  </a:moveTo>
                  <a:lnTo>
                    <a:pt x="125800" y="122802"/>
                  </a:lnTo>
                  <a:lnTo>
                    <a:pt x="124189" y="124801"/>
                  </a:lnTo>
                  <a:lnTo>
                    <a:pt x="126647" y="122802"/>
                  </a:lnTo>
                  <a:close/>
                </a:path>
                <a:path w="613410" h="616585">
                  <a:moveTo>
                    <a:pt x="451092" y="93303"/>
                  </a:moveTo>
                  <a:lnTo>
                    <a:pt x="488707" y="124645"/>
                  </a:lnTo>
                  <a:lnTo>
                    <a:pt x="487223" y="122802"/>
                  </a:lnTo>
                  <a:lnTo>
                    <a:pt x="549534" y="122802"/>
                  </a:lnTo>
                  <a:lnTo>
                    <a:pt x="526693" y="94451"/>
                  </a:lnTo>
                  <a:lnTo>
                    <a:pt x="453202" y="94451"/>
                  </a:lnTo>
                  <a:lnTo>
                    <a:pt x="451092" y="93303"/>
                  </a:lnTo>
                  <a:close/>
                </a:path>
                <a:path w="613410" h="616585">
                  <a:moveTo>
                    <a:pt x="449278" y="91791"/>
                  </a:moveTo>
                  <a:lnTo>
                    <a:pt x="451096" y="93305"/>
                  </a:lnTo>
                  <a:lnTo>
                    <a:pt x="453202" y="94451"/>
                  </a:lnTo>
                  <a:lnTo>
                    <a:pt x="449278" y="91791"/>
                  </a:lnTo>
                  <a:close/>
                </a:path>
                <a:path w="613410" h="616585">
                  <a:moveTo>
                    <a:pt x="524550" y="91791"/>
                  </a:moveTo>
                  <a:lnTo>
                    <a:pt x="449278" y="91791"/>
                  </a:lnTo>
                  <a:lnTo>
                    <a:pt x="453202" y="94451"/>
                  </a:lnTo>
                  <a:lnTo>
                    <a:pt x="526693" y="94451"/>
                  </a:lnTo>
                  <a:lnTo>
                    <a:pt x="524550" y="91791"/>
                  </a:lnTo>
                  <a:close/>
                </a:path>
                <a:path w="613410" h="616585">
                  <a:moveTo>
                    <a:pt x="164544" y="91980"/>
                  </a:moveTo>
                  <a:lnTo>
                    <a:pt x="161024" y="94356"/>
                  </a:lnTo>
                  <a:lnTo>
                    <a:pt x="162918" y="93303"/>
                  </a:lnTo>
                  <a:lnTo>
                    <a:pt x="164544" y="91980"/>
                  </a:lnTo>
                  <a:close/>
                </a:path>
                <a:path w="613410" h="616585">
                  <a:moveTo>
                    <a:pt x="162915" y="93305"/>
                  </a:moveTo>
                  <a:lnTo>
                    <a:pt x="161024" y="94356"/>
                  </a:lnTo>
                  <a:lnTo>
                    <a:pt x="161622" y="94356"/>
                  </a:lnTo>
                  <a:lnTo>
                    <a:pt x="162915" y="93305"/>
                  </a:lnTo>
                  <a:close/>
                </a:path>
                <a:path w="613410" h="616585">
                  <a:moveTo>
                    <a:pt x="165298" y="91980"/>
                  </a:moveTo>
                  <a:lnTo>
                    <a:pt x="164544" y="91980"/>
                  </a:lnTo>
                  <a:lnTo>
                    <a:pt x="162915" y="93305"/>
                  </a:lnTo>
                  <a:lnTo>
                    <a:pt x="165298" y="91980"/>
                  </a:lnTo>
                  <a:close/>
                </a:path>
                <a:path w="613410" h="616585">
                  <a:moveTo>
                    <a:pt x="496730" y="68124"/>
                  </a:moveTo>
                  <a:lnTo>
                    <a:pt x="404830" y="68124"/>
                  </a:lnTo>
                  <a:lnTo>
                    <a:pt x="409237" y="69987"/>
                  </a:lnTo>
                  <a:lnTo>
                    <a:pt x="408253" y="69987"/>
                  </a:lnTo>
                  <a:lnTo>
                    <a:pt x="451092" y="93303"/>
                  </a:lnTo>
                  <a:lnTo>
                    <a:pt x="449278" y="91791"/>
                  </a:lnTo>
                  <a:lnTo>
                    <a:pt x="524550" y="91791"/>
                  </a:lnTo>
                  <a:lnTo>
                    <a:pt x="523354" y="90306"/>
                  </a:lnTo>
                  <a:lnTo>
                    <a:pt x="498967" y="69987"/>
                  </a:lnTo>
                  <a:lnTo>
                    <a:pt x="409237" y="69987"/>
                  </a:lnTo>
                  <a:lnTo>
                    <a:pt x="406959" y="69283"/>
                  </a:lnTo>
                  <a:lnTo>
                    <a:pt x="498121" y="69283"/>
                  </a:lnTo>
                  <a:lnTo>
                    <a:pt x="496730" y="68124"/>
                  </a:lnTo>
                  <a:close/>
                </a:path>
                <a:path w="613410" h="616585">
                  <a:moveTo>
                    <a:pt x="208387" y="68030"/>
                  </a:moveTo>
                  <a:lnTo>
                    <a:pt x="203671" y="70028"/>
                  </a:lnTo>
                  <a:lnTo>
                    <a:pt x="206140" y="69279"/>
                  </a:lnTo>
                  <a:lnTo>
                    <a:pt x="208387" y="68030"/>
                  </a:lnTo>
                  <a:close/>
                </a:path>
                <a:path w="613410" h="616585">
                  <a:moveTo>
                    <a:pt x="206140" y="69279"/>
                  </a:moveTo>
                  <a:lnTo>
                    <a:pt x="203671" y="70028"/>
                  </a:lnTo>
                  <a:lnTo>
                    <a:pt x="204793" y="70028"/>
                  </a:lnTo>
                  <a:lnTo>
                    <a:pt x="206140" y="69279"/>
                  </a:lnTo>
                  <a:close/>
                </a:path>
                <a:path w="613410" h="616585">
                  <a:moveTo>
                    <a:pt x="404830" y="68124"/>
                  </a:moveTo>
                  <a:lnTo>
                    <a:pt x="406959" y="69283"/>
                  </a:lnTo>
                  <a:lnTo>
                    <a:pt x="409237" y="69987"/>
                  </a:lnTo>
                  <a:lnTo>
                    <a:pt x="404830" y="68124"/>
                  </a:lnTo>
                  <a:close/>
                </a:path>
                <a:path w="613410" h="616585">
                  <a:moveTo>
                    <a:pt x="359098" y="54486"/>
                  </a:moveTo>
                  <a:lnTo>
                    <a:pt x="406959" y="69283"/>
                  </a:lnTo>
                  <a:lnTo>
                    <a:pt x="404830" y="68124"/>
                  </a:lnTo>
                  <a:lnTo>
                    <a:pt x="496730" y="68124"/>
                  </a:lnTo>
                  <a:lnTo>
                    <a:pt x="480656" y="54732"/>
                  </a:lnTo>
                  <a:lnTo>
                    <a:pt x="361416" y="54732"/>
                  </a:lnTo>
                  <a:lnTo>
                    <a:pt x="359098" y="54486"/>
                  </a:lnTo>
                  <a:close/>
                </a:path>
                <a:path w="613410" h="616585">
                  <a:moveTo>
                    <a:pt x="210258" y="68030"/>
                  </a:moveTo>
                  <a:lnTo>
                    <a:pt x="208387" y="68030"/>
                  </a:lnTo>
                  <a:lnTo>
                    <a:pt x="206140" y="69279"/>
                  </a:lnTo>
                  <a:lnTo>
                    <a:pt x="210258" y="68030"/>
                  </a:lnTo>
                  <a:close/>
                </a:path>
                <a:path w="613410" h="616585">
                  <a:moveTo>
                    <a:pt x="257081" y="53827"/>
                  </a:moveTo>
                  <a:lnTo>
                    <a:pt x="252661" y="54732"/>
                  </a:lnTo>
                  <a:lnTo>
                    <a:pt x="254908" y="54486"/>
                  </a:lnTo>
                  <a:lnTo>
                    <a:pt x="257081" y="53827"/>
                  </a:lnTo>
                  <a:close/>
                </a:path>
                <a:path w="613410" h="616585">
                  <a:moveTo>
                    <a:pt x="254891" y="54492"/>
                  </a:moveTo>
                  <a:lnTo>
                    <a:pt x="252661" y="54732"/>
                  </a:lnTo>
                  <a:lnTo>
                    <a:pt x="254099" y="54732"/>
                  </a:lnTo>
                  <a:lnTo>
                    <a:pt x="254891" y="54492"/>
                  </a:lnTo>
                  <a:close/>
                </a:path>
                <a:path w="613410" h="616585">
                  <a:moveTo>
                    <a:pt x="356835" y="53787"/>
                  </a:moveTo>
                  <a:lnTo>
                    <a:pt x="359147" y="54492"/>
                  </a:lnTo>
                  <a:lnTo>
                    <a:pt x="361416" y="54732"/>
                  </a:lnTo>
                  <a:lnTo>
                    <a:pt x="356835" y="53787"/>
                  </a:lnTo>
                  <a:close/>
                </a:path>
                <a:path w="613410" h="616585">
                  <a:moveTo>
                    <a:pt x="479521" y="53787"/>
                  </a:moveTo>
                  <a:lnTo>
                    <a:pt x="356835" y="53787"/>
                  </a:lnTo>
                  <a:lnTo>
                    <a:pt x="361416" y="54732"/>
                  </a:lnTo>
                  <a:lnTo>
                    <a:pt x="480656" y="54732"/>
                  </a:lnTo>
                  <a:lnTo>
                    <a:pt x="479521" y="53787"/>
                  </a:lnTo>
                  <a:close/>
                </a:path>
                <a:path w="613410" h="616585">
                  <a:moveTo>
                    <a:pt x="261063" y="53827"/>
                  </a:moveTo>
                  <a:lnTo>
                    <a:pt x="257081" y="53827"/>
                  </a:lnTo>
                  <a:lnTo>
                    <a:pt x="254891" y="54492"/>
                  </a:lnTo>
                  <a:lnTo>
                    <a:pt x="261063" y="53827"/>
                  </a:lnTo>
                  <a:close/>
                </a:path>
                <a:path w="613410" h="616585">
                  <a:moveTo>
                    <a:pt x="470716" y="48656"/>
                  </a:moveTo>
                  <a:lnTo>
                    <a:pt x="309094" y="48656"/>
                  </a:lnTo>
                  <a:lnTo>
                    <a:pt x="306557" y="48929"/>
                  </a:lnTo>
                  <a:lnTo>
                    <a:pt x="359098" y="54486"/>
                  </a:lnTo>
                  <a:lnTo>
                    <a:pt x="356835" y="53787"/>
                  </a:lnTo>
                  <a:lnTo>
                    <a:pt x="479521" y="53787"/>
                  </a:lnTo>
                  <a:lnTo>
                    <a:pt x="478355" y="52814"/>
                  </a:lnTo>
                  <a:lnTo>
                    <a:pt x="470716" y="48656"/>
                  </a:lnTo>
                  <a:close/>
                </a:path>
                <a:path w="613410" h="616585">
                  <a:moveTo>
                    <a:pt x="309094" y="48656"/>
                  </a:moveTo>
                  <a:lnTo>
                    <a:pt x="303975" y="48656"/>
                  </a:lnTo>
                  <a:lnTo>
                    <a:pt x="306557" y="48929"/>
                  </a:lnTo>
                  <a:lnTo>
                    <a:pt x="309094" y="48656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9667BF6A-4859-7504-14EF-EB452F58BE37}"/>
                </a:ext>
              </a:extLst>
            </p:cNvPr>
            <p:cNvSpPr/>
            <p:nvPr/>
          </p:nvSpPr>
          <p:spPr>
            <a:xfrm>
              <a:off x="4829235" y="5159812"/>
              <a:ext cx="189173" cy="2530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C23E0712-2BF1-3354-D491-2058ACDA6A91}"/>
                </a:ext>
              </a:extLst>
            </p:cNvPr>
            <p:cNvSpPr/>
            <p:nvPr/>
          </p:nvSpPr>
          <p:spPr>
            <a:xfrm>
              <a:off x="5058758" y="537518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665" y="0"/>
                  </a:moveTo>
                  <a:lnTo>
                    <a:pt x="12261" y="1600"/>
                  </a:lnTo>
                  <a:lnTo>
                    <a:pt x="5732" y="5996"/>
                  </a:lnTo>
                  <a:lnTo>
                    <a:pt x="1503" y="12581"/>
                  </a:lnTo>
                  <a:lnTo>
                    <a:pt x="0" y="20750"/>
                  </a:lnTo>
                  <a:lnTo>
                    <a:pt x="1503" y="28921"/>
                  </a:lnTo>
                  <a:lnTo>
                    <a:pt x="5732" y="35512"/>
                  </a:lnTo>
                  <a:lnTo>
                    <a:pt x="12261" y="39912"/>
                  </a:lnTo>
                  <a:lnTo>
                    <a:pt x="20665" y="41514"/>
                  </a:lnTo>
                  <a:lnTo>
                    <a:pt x="29069" y="39912"/>
                  </a:lnTo>
                  <a:lnTo>
                    <a:pt x="35598" y="35512"/>
                  </a:lnTo>
                  <a:lnTo>
                    <a:pt x="39827" y="28921"/>
                  </a:lnTo>
                  <a:lnTo>
                    <a:pt x="41330" y="20750"/>
                  </a:lnTo>
                  <a:lnTo>
                    <a:pt x="39827" y="12581"/>
                  </a:lnTo>
                  <a:lnTo>
                    <a:pt x="35598" y="5996"/>
                  </a:lnTo>
                  <a:lnTo>
                    <a:pt x="29069" y="1600"/>
                  </a:lnTo>
                  <a:lnTo>
                    <a:pt x="20665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urheilu, sisä, uiminen, henkilö&#10;&#10;Kuvaus luotu automaattisesti">
            <a:extLst>
              <a:ext uri="{FF2B5EF4-FFF2-40B4-BE49-F238E27FC236}">
                <a16:creationId xmlns:a16="http://schemas.microsoft.com/office/drawing/2014/main" id="{043C928C-9331-4999-91E6-485E59DC52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9" b="5091"/>
          <a:stretch/>
        </p:blipFill>
        <p:spPr>
          <a:xfrm>
            <a:off x="6210300" y="3418104"/>
            <a:ext cx="6096000" cy="3429000"/>
          </a:xfrm>
          <a:prstGeom prst="rect">
            <a:avLst/>
          </a:prstGeom>
        </p:spPr>
      </p:pic>
      <p:pic>
        <p:nvPicPr>
          <p:cNvPr id="9" name="Kuva 8" descr="Kuva, joka sisältää kohteen ulko, ruoho, henkilö, mies&#10;&#10;Kuvaus luotu automaattisesti">
            <a:extLst>
              <a:ext uri="{FF2B5EF4-FFF2-40B4-BE49-F238E27FC236}">
                <a16:creationId xmlns:a16="http://schemas.microsoft.com/office/drawing/2014/main" id="{9F3DB7E8-6103-40CE-83E0-9AB0D37122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5" b="5745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7" name="Kuva 6" descr="Kuva, joka sisältää kohteen henkilö, lumi, ulko, mies&#10;&#10;Kuvaus luotu automaattisesti">
            <a:extLst>
              <a:ext uri="{FF2B5EF4-FFF2-40B4-BE49-F238E27FC236}">
                <a16:creationId xmlns:a16="http://schemas.microsoft.com/office/drawing/2014/main" id="{CFA29913-8459-45B8-B0DB-01050795BA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b="4267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2" name="Kuva 1" descr="Kuva, joka sisältää kohteen urheilu, henkilö, sisä, peli&#10;&#10;Kuvaus luotu automaattisesti">
            <a:extLst>
              <a:ext uri="{FF2B5EF4-FFF2-40B4-BE49-F238E27FC236}">
                <a16:creationId xmlns:a16="http://schemas.microsoft.com/office/drawing/2014/main" id="{1C2CF3E5-1EEC-4149-81CA-38B8279B2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5" b="21385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graphicFrame>
        <p:nvGraphicFramePr>
          <p:cNvPr id="3" name="Taulukko 3">
            <a:extLst>
              <a:ext uri="{FF2B5EF4-FFF2-40B4-BE49-F238E27FC236}">
                <a16:creationId xmlns:a16="http://schemas.microsoft.com/office/drawing/2014/main" id="{49B73A91-521F-4DAC-807C-BB124943B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94894"/>
              </p:ext>
            </p:extLst>
          </p:nvPr>
        </p:nvGraphicFramePr>
        <p:xfrm>
          <a:off x="533400" y="165454"/>
          <a:ext cx="11506200" cy="609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3812553527"/>
                    </a:ext>
                  </a:extLst>
                </a:gridCol>
                <a:gridCol w="3835400">
                  <a:extLst>
                    <a:ext uri="{9D8B030D-6E8A-4147-A177-3AD203B41FA5}">
                      <a16:colId xmlns:a16="http://schemas.microsoft.com/office/drawing/2014/main" val="1538217530"/>
                    </a:ext>
                  </a:extLst>
                </a:gridCol>
                <a:gridCol w="3835400">
                  <a:extLst>
                    <a:ext uri="{9D8B030D-6E8A-4147-A177-3AD203B41FA5}">
                      <a16:colId xmlns:a16="http://schemas.microsoft.com/office/drawing/2014/main" val="437212276"/>
                    </a:ext>
                  </a:extLst>
                </a:gridCol>
              </a:tblGrid>
              <a:tr h="1105677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latin typeface="+mn-lt"/>
                          <a:cs typeface="Arial" panose="020B0604020202020204" pitchFamily="34" charset="0"/>
                        </a:rPr>
                        <a:t>MISSIO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latin typeface="+mn-lt"/>
                          <a:cs typeface="Arial" panose="020B0604020202020204" pitchFamily="34" charset="0"/>
                        </a:rPr>
                        <a:t>VISIO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latin typeface="+mn-lt"/>
                          <a:cs typeface="Arial" panose="020B0604020202020204" pitchFamily="34" charset="0"/>
                        </a:rPr>
                        <a:t>ARVOT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93034"/>
                  </a:ext>
                </a:extLst>
              </a:tr>
              <a:tr h="4127862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latin typeface="+mn-lt"/>
                          <a:cs typeface="Arial" panose="020B0604020202020204" pitchFamily="34" charset="0"/>
                        </a:rPr>
                        <a:t>Liikuttaa monipuolisesti Puolustusvoimien ja Rajavartiolaitoksen varusmiehiä sekä henkilöstöä.</a:t>
                      </a:r>
                    </a:p>
                    <a:p>
                      <a:pPr algn="ctr"/>
                      <a:endParaRPr lang="fi-FI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fi-FI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i-FI" dirty="0">
                          <a:latin typeface="+mn-lt"/>
                          <a:cs typeface="Arial" panose="020B0604020202020204" pitchFamily="34" charset="0"/>
                        </a:rPr>
                        <a:t>Liikunnalla valmiutta</a:t>
                      </a:r>
                    </a:p>
                    <a:p>
                      <a:pPr algn="ctr"/>
                      <a:endParaRPr lang="fi-FI" dirty="0">
                        <a:highlight>
                          <a:srgbClr val="FFFF00"/>
                        </a:highlight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i-FI" dirty="0">
                        <a:highlight>
                          <a:srgbClr val="FFFF00"/>
                        </a:highligh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>
                          <a:latin typeface="+mn-lt"/>
                          <a:cs typeface="Arial" panose="020B0604020202020204" pitchFamily="34" charset="0"/>
                        </a:rPr>
                        <a:t>Liikuntamyönteisyys</a:t>
                      </a:r>
                      <a:br>
                        <a:rPr lang="fi-FI" dirty="0">
                          <a:latin typeface="+mn-lt"/>
                          <a:cs typeface="Arial" panose="020B0604020202020204" pitchFamily="34" charset="0"/>
                        </a:rPr>
                      </a:br>
                      <a:br>
                        <a:rPr lang="fi-FI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i-FI" dirty="0">
                          <a:latin typeface="+mn-lt"/>
                          <a:cs typeface="Arial" panose="020B0604020202020204" pitchFamily="34" charset="0"/>
                        </a:rPr>
                        <a:t>Maanpuolustustahto</a:t>
                      </a:r>
                      <a:br>
                        <a:rPr lang="fi-FI" dirty="0">
                          <a:latin typeface="+mn-lt"/>
                          <a:cs typeface="Arial" panose="020B0604020202020204" pitchFamily="34" charset="0"/>
                        </a:rPr>
                      </a:br>
                      <a:br>
                        <a:rPr lang="fi-FI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i-FI" dirty="0">
                          <a:latin typeface="+mn-lt"/>
                          <a:cs typeface="Arial" panose="020B0604020202020204" pitchFamily="34" charset="0"/>
                        </a:rPr>
                        <a:t>Yhteisöllisyys</a:t>
                      </a:r>
                      <a:br>
                        <a:rPr lang="fi-FI" dirty="0">
                          <a:latin typeface="+mn-lt"/>
                          <a:cs typeface="Arial" panose="020B0604020202020204" pitchFamily="34" charset="0"/>
                        </a:rPr>
                      </a:br>
                      <a:endParaRPr lang="fi-FI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i-FI" dirty="0">
                          <a:latin typeface="+mn-lt"/>
                          <a:cs typeface="Arial" panose="020B0604020202020204" pitchFamily="34" charset="0"/>
                        </a:rPr>
                        <a:t>Tasa-arvo ja yhdenvertaisuus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i-FI" dirty="0">
                        <a:highlight>
                          <a:srgbClr val="FFFF00"/>
                        </a:highlight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fi-FI" dirty="0">
                        <a:highlight>
                          <a:srgbClr val="FFFF00"/>
                        </a:highlight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fi-FI" dirty="0">
                        <a:highlight>
                          <a:srgbClr val="FFFF00"/>
                        </a:highlight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fi-FI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994"/>
                  </a:ext>
                </a:extLst>
              </a:tr>
              <a:tr h="786259">
                <a:tc gridSpan="3">
                  <a:txBody>
                    <a:bodyPr/>
                    <a:lstStyle/>
                    <a:p>
                      <a:pPr algn="ctr"/>
                      <a:endParaRPr lang="fi-FI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471762"/>
                  </a:ext>
                </a:extLst>
              </a:tr>
            </a:tbl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EECD47F2-89BD-49CC-8392-53602D79C1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9" y="5435278"/>
            <a:ext cx="1638221" cy="64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36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94282" y="2595769"/>
            <a:ext cx="315722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i-FI" sz="1600" spc="-10" dirty="0">
                <a:solidFill>
                  <a:schemeClr val="accent1"/>
                </a:solidFill>
                <a:latin typeface="Calibri"/>
                <a:cs typeface="Calibri"/>
              </a:rPr>
              <a:t>Varusmiesten liikuntakerhotoiminnan uudelleen käynnistäminen korona rajoitusten jälkeen</a:t>
            </a:r>
            <a:endParaRPr sz="16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4282" y="4510780"/>
            <a:ext cx="44551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i-FI" sz="1600" spc="-10" dirty="0">
                <a:solidFill>
                  <a:schemeClr val="accent1"/>
                </a:solidFill>
                <a:latin typeface="Calibri"/>
                <a:cs typeface="Calibri"/>
              </a:rPr>
              <a:t>Joukko-osastojen tukeminen liikuntakerhojen järjestämisessä</a:t>
            </a:r>
            <a:endParaRPr sz="16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7842" y="889996"/>
            <a:ext cx="5083810" cy="30296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z="1400" b="1" spc="-15" dirty="0">
                <a:solidFill>
                  <a:schemeClr val="accent1"/>
                </a:solidFill>
                <a:latin typeface="Calibri"/>
                <a:cs typeface="Calibri"/>
              </a:rPr>
              <a:t>VALIOKUNNAN</a:t>
            </a:r>
            <a:r>
              <a:rPr sz="14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accent1"/>
                </a:solidFill>
                <a:latin typeface="Calibri"/>
                <a:cs typeface="Calibri"/>
              </a:rPr>
              <a:t>KESKEISET</a:t>
            </a:r>
            <a:r>
              <a:rPr sz="14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Calibri"/>
                <a:cs typeface="Calibri"/>
              </a:rPr>
              <a:t>TOIMENPIDEKOKONAISUUDET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5" dirty="0">
                <a:solidFill>
                  <a:schemeClr val="accent1"/>
                </a:solidFill>
                <a:latin typeface="Calibri"/>
                <a:cs typeface="Calibri"/>
              </a:rPr>
              <a:t>Laadukkaat alueelliset varusmiesten liikuntakerhojen johtajakoulutukset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Liikuntakerhojen aktiivisuutta mittaavan ilmoittautumissivusto Liikkurin kehittämisen jatkaminen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5" dirty="0">
                <a:solidFill>
                  <a:schemeClr val="accent1"/>
                </a:solidFill>
                <a:latin typeface="Calibri"/>
                <a:cs typeface="Calibri"/>
              </a:rPr>
              <a:t>Henkilökunnan kouluttaminen valtakunnallisilla omilla koulutustilaisuuksilla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Info-tilaisuuksien järjestäminen maasotakoulun ja maanpuolustuskorkeakoulun opiskelijoille (aliupseeri, kadetit, upseerit) sekä varusmiestoimikuntien tiedottaminen valtakunnallisilla VMTK-päivillä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Joukko-osastokäyntien järjestäminen koulutustilaisuuksien jälkeen 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Yhteistyö PE-liikuntasektorin kanssa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97842" y="4139457"/>
            <a:ext cx="3983354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fi-FI" sz="1400" b="1" spc="-15" dirty="0">
                <a:solidFill>
                  <a:schemeClr val="accent1"/>
                </a:solidFill>
                <a:cs typeface="Calibri"/>
              </a:rPr>
              <a:t>MITTARIT</a:t>
            </a:r>
            <a:endParaRPr lang="fi-FI" sz="1400" spc="-1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Käyntikertojen</a:t>
            </a:r>
            <a:r>
              <a:rPr sz="1400" spc="-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määrät </a:t>
            </a:r>
            <a:r>
              <a:rPr lang="fi-FI" sz="1400" spc="-20" dirty="0">
                <a:solidFill>
                  <a:schemeClr val="accent1"/>
                </a:solidFill>
                <a:latin typeface="Calibri"/>
                <a:cs typeface="Calibri"/>
              </a:rPr>
              <a:t>2019 tasolle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dirty="0">
                <a:solidFill>
                  <a:schemeClr val="accent1"/>
                </a:solidFill>
                <a:latin typeface="Calibri"/>
                <a:cs typeface="Calibri"/>
              </a:rPr>
              <a:t>Jokaisen joukko-osaston henkilökunnan edustajan osallistuminen liiton VLK-koulutukseen vähintään kerran vuodessa.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2716" y="570433"/>
            <a:ext cx="6565265" cy="1156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4"/>
              </a:lnSpc>
              <a:spcBef>
                <a:spcPts val="100"/>
              </a:spcBef>
            </a:pPr>
            <a:r>
              <a:rPr lang="fi-FI" sz="3000" spc="-15" dirty="0">
                <a:solidFill>
                  <a:schemeClr val="accent1"/>
                </a:solidFill>
              </a:rPr>
              <a:t>VLK-valiokunnan tavoite</a:t>
            </a:r>
            <a:r>
              <a:rPr sz="3000" spc="-20" dirty="0">
                <a:solidFill>
                  <a:schemeClr val="accent1"/>
                </a:solidFill>
              </a:rPr>
              <a:t>:</a:t>
            </a:r>
            <a:endParaRPr sz="3000" dirty="0">
              <a:solidFill>
                <a:schemeClr val="accent1"/>
              </a:solidFill>
            </a:endParaRPr>
          </a:p>
          <a:p>
            <a:pPr marL="12700">
              <a:lnSpc>
                <a:spcPts val="5355"/>
              </a:lnSpc>
            </a:pPr>
            <a:r>
              <a:rPr lang="fi-FI" sz="4500" spc="-10" dirty="0">
                <a:solidFill>
                  <a:schemeClr val="accent1"/>
                </a:solidFill>
              </a:rPr>
              <a:t>VLK-TOIMINNASSA</a:t>
            </a:r>
            <a:endParaRPr sz="4500" dirty="0">
              <a:solidFill>
                <a:schemeClr val="accent1"/>
              </a:solidFill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1B2B18BB-F885-4AB3-B1A2-C9F970C27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18" y="179078"/>
            <a:ext cx="1768189" cy="6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14">
            <a:extLst>
              <a:ext uri="{FF2B5EF4-FFF2-40B4-BE49-F238E27FC236}">
                <a16:creationId xmlns:a16="http://schemas.microsoft.com/office/drawing/2014/main" id="{32A34493-27FF-4E9D-8E5C-C1A9E05AF527}"/>
              </a:ext>
            </a:extLst>
          </p:cNvPr>
          <p:cNvSpPr/>
          <p:nvPr/>
        </p:nvSpPr>
        <p:spPr>
          <a:xfrm>
            <a:off x="413765" y="2230680"/>
            <a:ext cx="5798820" cy="3767454"/>
          </a:xfrm>
          <a:custGeom>
            <a:avLst/>
            <a:gdLst/>
            <a:ahLst/>
            <a:cxnLst/>
            <a:rect l="l" t="t" r="r" b="b"/>
            <a:pathLst>
              <a:path w="5798820" h="3767454">
                <a:moveTo>
                  <a:pt x="5791962" y="5714"/>
                </a:moveTo>
                <a:lnTo>
                  <a:pt x="5792099" y="69308"/>
                </a:lnTo>
                <a:lnTo>
                  <a:pt x="5792233" y="131155"/>
                </a:lnTo>
                <a:lnTo>
                  <a:pt x="5792362" y="191292"/>
                </a:lnTo>
                <a:lnTo>
                  <a:pt x="5792488" y="249755"/>
                </a:lnTo>
                <a:lnTo>
                  <a:pt x="5792610" y="306581"/>
                </a:lnTo>
                <a:lnTo>
                  <a:pt x="5792727" y="361807"/>
                </a:lnTo>
                <a:lnTo>
                  <a:pt x="5792841" y="415468"/>
                </a:lnTo>
                <a:lnTo>
                  <a:pt x="5792952" y="467601"/>
                </a:lnTo>
                <a:lnTo>
                  <a:pt x="5793058" y="518243"/>
                </a:lnTo>
                <a:lnTo>
                  <a:pt x="5793161" y="567429"/>
                </a:lnTo>
                <a:lnTo>
                  <a:pt x="5793261" y="615197"/>
                </a:lnTo>
                <a:lnTo>
                  <a:pt x="5793358" y="661582"/>
                </a:lnTo>
                <a:lnTo>
                  <a:pt x="5793451" y="706621"/>
                </a:lnTo>
                <a:lnTo>
                  <a:pt x="5793541" y="750350"/>
                </a:lnTo>
                <a:lnTo>
                  <a:pt x="5793628" y="792806"/>
                </a:lnTo>
                <a:lnTo>
                  <a:pt x="5793712" y="834025"/>
                </a:lnTo>
                <a:lnTo>
                  <a:pt x="5793793" y="874044"/>
                </a:lnTo>
                <a:lnTo>
                  <a:pt x="5793872" y="912898"/>
                </a:lnTo>
                <a:lnTo>
                  <a:pt x="5794020" y="987260"/>
                </a:lnTo>
                <a:lnTo>
                  <a:pt x="5794159" y="1057401"/>
                </a:lnTo>
                <a:lnTo>
                  <a:pt x="5794288" y="1123613"/>
                </a:lnTo>
                <a:lnTo>
                  <a:pt x="5794408" y="1186188"/>
                </a:lnTo>
                <a:lnTo>
                  <a:pt x="5794521" y="1245415"/>
                </a:lnTo>
                <a:lnTo>
                  <a:pt x="5794626" y="1301586"/>
                </a:lnTo>
                <a:lnTo>
                  <a:pt x="5794724" y="1354992"/>
                </a:lnTo>
                <a:lnTo>
                  <a:pt x="5794816" y="1405925"/>
                </a:lnTo>
                <a:lnTo>
                  <a:pt x="5794904" y="1454674"/>
                </a:lnTo>
                <a:lnTo>
                  <a:pt x="5794986" y="1501532"/>
                </a:lnTo>
                <a:lnTo>
                  <a:pt x="5795065" y="1546789"/>
                </a:lnTo>
                <a:lnTo>
                  <a:pt x="5795141" y="1590737"/>
                </a:lnTo>
                <a:lnTo>
                  <a:pt x="5795214" y="1633665"/>
                </a:lnTo>
                <a:lnTo>
                  <a:pt x="5795285" y="1675866"/>
                </a:lnTo>
                <a:lnTo>
                  <a:pt x="5795355" y="1717631"/>
                </a:lnTo>
                <a:lnTo>
                  <a:pt x="5795426" y="1759250"/>
                </a:lnTo>
                <a:lnTo>
                  <a:pt x="5795461" y="1780096"/>
                </a:lnTo>
                <a:lnTo>
                  <a:pt x="5795531" y="1822043"/>
                </a:lnTo>
                <a:lnTo>
                  <a:pt x="5795604" y="1864571"/>
                </a:lnTo>
                <a:lnTo>
                  <a:pt x="5795678" y="1907973"/>
                </a:lnTo>
                <a:lnTo>
                  <a:pt x="5795755" y="1952539"/>
                </a:lnTo>
                <a:lnTo>
                  <a:pt x="5795836" y="1998560"/>
                </a:lnTo>
                <a:lnTo>
                  <a:pt x="5795920" y="2046328"/>
                </a:lnTo>
                <a:lnTo>
                  <a:pt x="5796010" y="2096133"/>
                </a:lnTo>
                <a:lnTo>
                  <a:pt x="5796105" y="2148266"/>
                </a:lnTo>
                <a:lnTo>
                  <a:pt x="5796207" y="2203019"/>
                </a:lnTo>
                <a:lnTo>
                  <a:pt x="5796315" y="2260682"/>
                </a:lnTo>
                <a:lnTo>
                  <a:pt x="5796432" y="2321546"/>
                </a:lnTo>
                <a:lnTo>
                  <a:pt x="5796556" y="2385904"/>
                </a:lnTo>
                <a:lnTo>
                  <a:pt x="5796690" y="2454045"/>
                </a:lnTo>
                <a:lnTo>
                  <a:pt x="5796834" y="2526260"/>
                </a:lnTo>
                <a:lnTo>
                  <a:pt x="5796988" y="2602841"/>
                </a:lnTo>
                <a:lnTo>
                  <a:pt x="5797069" y="2642860"/>
                </a:lnTo>
                <a:lnTo>
                  <a:pt x="5797153" y="2684079"/>
                </a:lnTo>
                <a:lnTo>
                  <a:pt x="5797240" y="2726536"/>
                </a:lnTo>
                <a:lnTo>
                  <a:pt x="5797330" y="2770265"/>
                </a:lnTo>
                <a:lnTo>
                  <a:pt x="5797423" y="2815305"/>
                </a:lnTo>
                <a:lnTo>
                  <a:pt x="5797520" y="2861690"/>
                </a:lnTo>
                <a:lnTo>
                  <a:pt x="5797620" y="2909458"/>
                </a:lnTo>
                <a:lnTo>
                  <a:pt x="5797723" y="2958645"/>
                </a:lnTo>
                <a:lnTo>
                  <a:pt x="5797829" y="3009286"/>
                </a:lnTo>
                <a:lnTo>
                  <a:pt x="5797940" y="3061420"/>
                </a:lnTo>
                <a:lnTo>
                  <a:pt x="5798054" y="3115082"/>
                </a:lnTo>
                <a:lnTo>
                  <a:pt x="5798171" y="3170308"/>
                </a:lnTo>
                <a:lnTo>
                  <a:pt x="5798293" y="3227134"/>
                </a:lnTo>
                <a:lnTo>
                  <a:pt x="5798419" y="3285598"/>
                </a:lnTo>
                <a:lnTo>
                  <a:pt x="5798548" y="3345735"/>
                </a:lnTo>
                <a:lnTo>
                  <a:pt x="5798682" y="3407583"/>
                </a:lnTo>
                <a:lnTo>
                  <a:pt x="5798820" y="3471176"/>
                </a:lnTo>
                <a:lnTo>
                  <a:pt x="5118" y="3767328"/>
                </a:lnTo>
                <a:lnTo>
                  <a:pt x="5027" y="3692645"/>
                </a:lnTo>
                <a:lnTo>
                  <a:pt x="4937" y="3619945"/>
                </a:lnTo>
                <a:lnTo>
                  <a:pt x="4850" y="3549173"/>
                </a:lnTo>
                <a:lnTo>
                  <a:pt x="4764" y="3480275"/>
                </a:lnTo>
                <a:lnTo>
                  <a:pt x="4681" y="3413197"/>
                </a:lnTo>
                <a:lnTo>
                  <a:pt x="4598" y="3347884"/>
                </a:lnTo>
                <a:lnTo>
                  <a:pt x="4518" y="3284282"/>
                </a:lnTo>
                <a:lnTo>
                  <a:pt x="4438" y="3222337"/>
                </a:lnTo>
                <a:lnTo>
                  <a:pt x="4361" y="3161994"/>
                </a:lnTo>
                <a:lnTo>
                  <a:pt x="4285" y="3103199"/>
                </a:lnTo>
                <a:lnTo>
                  <a:pt x="4210" y="3045897"/>
                </a:lnTo>
                <a:lnTo>
                  <a:pt x="4136" y="2990035"/>
                </a:lnTo>
                <a:lnTo>
                  <a:pt x="4064" y="2935559"/>
                </a:lnTo>
                <a:lnTo>
                  <a:pt x="3993" y="2882413"/>
                </a:lnTo>
                <a:lnTo>
                  <a:pt x="3923" y="2830543"/>
                </a:lnTo>
                <a:lnTo>
                  <a:pt x="3855" y="2779896"/>
                </a:lnTo>
                <a:lnTo>
                  <a:pt x="3787" y="2730416"/>
                </a:lnTo>
                <a:lnTo>
                  <a:pt x="3721" y="2682050"/>
                </a:lnTo>
                <a:lnTo>
                  <a:pt x="3655" y="2634743"/>
                </a:lnTo>
                <a:lnTo>
                  <a:pt x="3591" y="2588441"/>
                </a:lnTo>
                <a:lnTo>
                  <a:pt x="3527" y="2543089"/>
                </a:lnTo>
                <a:lnTo>
                  <a:pt x="3464" y="2498634"/>
                </a:lnTo>
                <a:lnTo>
                  <a:pt x="3402" y="2455020"/>
                </a:lnTo>
                <a:lnTo>
                  <a:pt x="3341" y="2412194"/>
                </a:lnTo>
                <a:lnTo>
                  <a:pt x="3280" y="2370102"/>
                </a:lnTo>
                <a:lnTo>
                  <a:pt x="3220" y="2328688"/>
                </a:lnTo>
                <a:lnTo>
                  <a:pt x="3160" y="2287899"/>
                </a:lnTo>
                <a:lnTo>
                  <a:pt x="3101" y="2247680"/>
                </a:lnTo>
                <a:lnTo>
                  <a:pt x="3043" y="2207978"/>
                </a:lnTo>
                <a:lnTo>
                  <a:pt x="2985" y="2168737"/>
                </a:lnTo>
                <a:lnTo>
                  <a:pt x="2927" y="2129903"/>
                </a:lnTo>
                <a:lnTo>
                  <a:pt x="2870" y="2091423"/>
                </a:lnTo>
                <a:lnTo>
                  <a:pt x="2813" y="2053241"/>
                </a:lnTo>
                <a:lnTo>
                  <a:pt x="2700" y="1977556"/>
                </a:lnTo>
                <a:lnTo>
                  <a:pt x="2587" y="1902415"/>
                </a:lnTo>
                <a:lnTo>
                  <a:pt x="2530" y="1864912"/>
                </a:lnTo>
                <a:lnTo>
                  <a:pt x="2474" y="1827382"/>
                </a:lnTo>
                <a:lnTo>
                  <a:pt x="2361" y="1752023"/>
                </a:lnTo>
                <a:lnTo>
                  <a:pt x="2247" y="1675904"/>
                </a:lnTo>
                <a:lnTo>
                  <a:pt x="2190" y="1637424"/>
                </a:lnTo>
                <a:lnTo>
                  <a:pt x="2132" y="1598590"/>
                </a:lnTo>
                <a:lnTo>
                  <a:pt x="2074" y="1559349"/>
                </a:lnTo>
                <a:lnTo>
                  <a:pt x="2016" y="1519647"/>
                </a:lnTo>
                <a:lnTo>
                  <a:pt x="1957" y="1479428"/>
                </a:lnTo>
                <a:lnTo>
                  <a:pt x="1897" y="1438639"/>
                </a:lnTo>
                <a:lnTo>
                  <a:pt x="1837" y="1397225"/>
                </a:lnTo>
                <a:lnTo>
                  <a:pt x="1777" y="1355133"/>
                </a:lnTo>
                <a:lnTo>
                  <a:pt x="1715" y="1312307"/>
                </a:lnTo>
                <a:lnTo>
                  <a:pt x="1653" y="1268693"/>
                </a:lnTo>
                <a:lnTo>
                  <a:pt x="1590" y="1224238"/>
                </a:lnTo>
                <a:lnTo>
                  <a:pt x="1527" y="1178886"/>
                </a:lnTo>
                <a:lnTo>
                  <a:pt x="1462" y="1132584"/>
                </a:lnTo>
                <a:lnTo>
                  <a:pt x="1396" y="1085277"/>
                </a:lnTo>
                <a:lnTo>
                  <a:pt x="1330" y="1036911"/>
                </a:lnTo>
                <a:lnTo>
                  <a:pt x="1262" y="987431"/>
                </a:lnTo>
                <a:lnTo>
                  <a:pt x="1194" y="936784"/>
                </a:lnTo>
                <a:lnTo>
                  <a:pt x="1124" y="884914"/>
                </a:lnTo>
                <a:lnTo>
                  <a:pt x="1053" y="831768"/>
                </a:lnTo>
                <a:lnTo>
                  <a:pt x="981" y="777292"/>
                </a:lnTo>
                <a:lnTo>
                  <a:pt x="907" y="721430"/>
                </a:lnTo>
                <a:lnTo>
                  <a:pt x="833" y="664128"/>
                </a:lnTo>
                <a:lnTo>
                  <a:pt x="756" y="605333"/>
                </a:lnTo>
                <a:lnTo>
                  <a:pt x="679" y="544990"/>
                </a:lnTo>
                <a:lnTo>
                  <a:pt x="600" y="483045"/>
                </a:lnTo>
                <a:lnTo>
                  <a:pt x="519" y="419443"/>
                </a:lnTo>
                <a:lnTo>
                  <a:pt x="437" y="354130"/>
                </a:lnTo>
                <a:lnTo>
                  <a:pt x="353" y="287052"/>
                </a:lnTo>
                <a:lnTo>
                  <a:pt x="267" y="218154"/>
                </a:lnTo>
                <a:lnTo>
                  <a:pt x="180" y="147382"/>
                </a:lnTo>
                <a:lnTo>
                  <a:pt x="91" y="74682"/>
                </a:lnTo>
                <a:lnTo>
                  <a:pt x="0" y="0"/>
                </a:lnTo>
                <a:lnTo>
                  <a:pt x="5791962" y="5714"/>
                </a:lnTo>
                <a:close/>
              </a:path>
            </a:pathLst>
          </a:custGeom>
          <a:ln w="102107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185F35D4-BF61-4658-8394-84EE9BD64CAC}"/>
              </a:ext>
            </a:extLst>
          </p:cNvPr>
          <p:cNvSpPr/>
          <p:nvPr/>
        </p:nvSpPr>
        <p:spPr>
          <a:xfrm>
            <a:off x="1023855" y="2769842"/>
            <a:ext cx="109392" cy="23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522068E1-BA96-4088-B683-FC0BEA11C2F6}"/>
              </a:ext>
            </a:extLst>
          </p:cNvPr>
          <p:cNvSpPr/>
          <p:nvPr/>
        </p:nvSpPr>
        <p:spPr>
          <a:xfrm>
            <a:off x="999022" y="3840528"/>
            <a:ext cx="171721" cy="242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F62D206B-AFA2-4476-BE84-2C02BA09C3F9}"/>
              </a:ext>
            </a:extLst>
          </p:cNvPr>
          <p:cNvSpPr/>
          <p:nvPr/>
        </p:nvSpPr>
        <p:spPr>
          <a:xfrm>
            <a:off x="1006743" y="4901826"/>
            <a:ext cx="156855" cy="240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E307B46B-4386-4FA0-BC7F-5F3EE25FF952}"/>
              </a:ext>
            </a:extLst>
          </p:cNvPr>
          <p:cNvSpPr txBox="1"/>
          <p:nvPr/>
        </p:nvSpPr>
        <p:spPr>
          <a:xfrm>
            <a:off x="1494282" y="3665105"/>
            <a:ext cx="44551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i-FI" sz="1600" spc="-10" dirty="0">
                <a:solidFill>
                  <a:schemeClr val="accent1"/>
                </a:solidFill>
                <a:latin typeface="Calibri"/>
                <a:cs typeface="Calibri"/>
              </a:rPr>
              <a:t>Joukko-osastojen VLK-henkilökunnan rekrytoinnin tehostaminen </a:t>
            </a:r>
            <a:endParaRPr sz="16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24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016E35-73CD-4876-8C6B-3564F2A4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8177"/>
            <a:ext cx="10439400" cy="1538883"/>
          </a:xfrm>
        </p:spPr>
        <p:txBody>
          <a:bodyPr/>
          <a:lstStyle/>
          <a:p>
            <a:r>
              <a:rPr lang="fi-FI" dirty="0"/>
              <a:t>VLK-suoritukset varuskunnittain</a:t>
            </a:r>
          </a:p>
        </p:txBody>
      </p:sp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394A59E7-E94A-41D2-80DA-36AD36EEFE87}"/>
              </a:ext>
            </a:extLst>
          </p:cNvPr>
          <p:cNvGraphicFramePr>
            <a:graphicFrameLocks noGrp="1"/>
          </p:cNvGraphicFramePr>
          <p:nvPr/>
        </p:nvGraphicFramePr>
        <p:xfrm>
          <a:off x="0" y="1941732"/>
          <a:ext cx="12192001" cy="465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460">
                  <a:extLst>
                    <a:ext uri="{9D8B030D-6E8A-4147-A177-3AD203B41FA5}">
                      <a16:colId xmlns:a16="http://schemas.microsoft.com/office/drawing/2014/main" val="3447011284"/>
                    </a:ext>
                  </a:extLst>
                </a:gridCol>
                <a:gridCol w="4572882">
                  <a:extLst>
                    <a:ext uri="{9D8B030D-6E8A-4147-A177-3AD203B41FA5}">
                      <a16:colId xmlns:a16="http://schemas.microsoft.com/office/drawing/2014/main" val="323037235"/>
                    </a:ext>
                  </a:extLst>
                </a:gridCol>
                <a:gridCol w="2303389">
                  <a:extLst>
                    <a:ext uri="{9D8B030D-6E8A-4147-A177-3AD203B41FA5}">
                      <a16:colId xmlns:a16="http://schemas.microsoft.com/office/drawing/2014/main" val="35977915"/>
                    </a:ext>
                  </a:extLst>
                </a:gridCol>
                <a:gridCol w="2303389">
                  <a:extLst>
                    <a:ext uri="{9D8B030D-6E8A-4147-A177-3AD203B41FA5}">
                      <a16:colId xmlns:a16="http://schemas.microsoft.com/office/drawing/2014/main" val="519912563"/>
                    </a:ext>
                  </a:extLst>
                </a:gridCol>
                <a:gridCol w="2198881">
                  <a:extLst>
                    <a:ext uri="{9D8B030D-6E8A-4147-A177-3AD203B41FA5}">
                      <a16:colId xmlns:a16="http://schemas.microsoft.com/office/drawing/2014/main" val="2403269"/>
                    </a:ext>
                  </a:extLst>
                </a:gridCol>
              </a:tblGrid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Varuskunta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2019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2018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muutos*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8844678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Ilmasotakoulu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315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1 934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- 1 619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8424875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Jääkäriprikaati - Rovaniemi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11 612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7 716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+ 3 896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6479544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3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 dirty="0">
                          <a:effectLst/>
                        </a:rPr>
                        <a:t>Jääkäriprikaati - Sodankylä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1 912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1 937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- 25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8932698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Kaartin jääkärirykmentti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8 624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9 484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- 860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468125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5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Kainuun prikaati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8 318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6 908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+ 1 410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3866436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6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Karjalan lennosto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-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289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- 289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0724454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7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 dirty="0">
                          <a:effectLst/>
                        </a:rPr>
                        <a:t>Karjalan prikaati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31 534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13 414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+ 18 120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710005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8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Maasotakoulu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1 056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1 321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- 265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2025076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9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Panssariprikaati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9 583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8 835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+ 748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578682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10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Pohjois-Karjalan Rajavartiosto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434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15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+ 419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1623335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Porin prikaati - Niinisalo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13 202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13 306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- 104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3630720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Porin prikaati - Säkylä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15 647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22 297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- 6 650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0004479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13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Rannikkolaivasto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1 012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1 101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- 89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3275920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14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Rannikkoprikaati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9 197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4 941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+ 4 256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54514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15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Satakunnanlennosto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3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1 700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- 1 697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6027225"/>
                  </a:ext>
                </a:extLst>
              </a:tr>
              <a:tr h="24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16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Uudenmaan prikaati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6 256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5 795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461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3635798"/>
                  </a:ext>
                </a:extLst>
              </a:tr>
              <a:tr h="24492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Yhteensä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118 705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101 069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>
                          <a:effectLst/>
                        </a:rPr>
                        <a:t>+ 17 636</a:t>
                      </a:r>
                      <a:endParaRPr lang="fi-FI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831373"/>
                  </a:ext>
                </a:extLst>
              </a:tr>
              <a:tr h="24492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i-FI" sz="900" dirty="0">
                          <a:effectLst/>
                        </a:rPr>
                        <a:t>* yksittäisten kirjattujen liikuntasuoritusten muutos vuodesta 2018</a:t>
                      </a:r>
                      <a:endParaRPr lang="fi-F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15948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ACA42BA8-F083-440A-8C02-F56B7C998852}"/>
              </a:ext>
            </a:extLst>
          </p:cNvPr>
          <p:cNvSpPr txBox="1"/>
          <p:nvPr/>
        </p:nvSpPr>
        <p:spPr>
          <a:xfrm>
            <a:off x="533400" y="1295400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Vuosina 2020 ja 2021 liikuntakerhoissa liikuttiin koronan sallimissa rajoissa. Yksilöliikunnat korostuivat lajivalinnoissa korona aikana. Näiltä vuosilta ei ole tarkkoja suoritustilastoja. </a:t>
            </a:r>
          </a:p>
        </p:txBody>
      </p:sp>
    </p:spTree>
    <p:extLst>
      <p:ext uri="{BB962C8B-B14F-4D97-AF65-F5344CB8AC3E}">
        <p14:creationId xmlns:p14="http://schemas.microsoft.com/office/powerpoint/2010/main" val="273277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300E2-0217-4907-A09A-6C4BCA41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8177"/>
            <a:ext cx="10972800" cy="1538883"/>
          </a:xfrm>
        </p:spPr>
        <p:txBody>
          <a:bodyPr/>
          <a:lstStyle/>
          <a:p>
            <a:r>
              <a:rPr lang="fi-FI" dirty="0"/>
              <a:t>VLK-toiminnan kehittämishanke 1.10.2021-30.9.2023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63EE9D-345A-4710-BEDB-049806FD4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33600"/>
            <a:ext cx="5303520" cy="3877985"/>
          </a:xfrm>
        </p:spPr>
        <p:txBody>
          <a:bodyPr/>
          <a:lstStyle/>
          <a:p>
            <a:r>
              <a:rPr lang="fi-FI" b="1" dirty="0"/>
              <a:t>Hankkeen tavoite</a:t>
            </a:r>
          </a:p>
          <a:p>
            <a:endParaRPr lang="fi-FI" dirty="0"/>
          </a:p>
          <a:p>
            <a:r>
              <a:rPr lang="fi-FI" dirty="0"/>
              <a:t>Hankkeen tavoitteena on nostaa varusmiesten liikuntakerhojen kävijämäärät vuoden 2019 tasolle, jolloin varuskunnissa oli yli 100 000 liikuntakerhosuoritusta. </a:t>
            </a:r>
          </a:p>
          <a:p>
            <a:endParaRPr lang="fi-FI" dirty="0"/>
          </a:p>
          <a:p>
            <a:endParaRPr lang="fi-FI" dirty="0"/>
          </a:p>
          <a:p>
            <a:r>
              <a:rPr lang="fi-FI" b="1" dirty="0"/>
              <a:t>Toimenpiteet</a:t>
            </a:r>
          </a:p>
          <a:p>
            <a:endParaRPr lang="fi-FI" dirty="0"/>
          </a:p>
          <a:p>
            <a:r>
              <a:rPr lang="fi-FI" dirty="0"/>
              <a:t>Hanketyöryhmä räätälöi ennakkokyselyjen perusteella yhdessä paikallisten toimijoiden kanssa, kullekin varuskunnalle sopivan toimintamallin. </a:t>
            </a:r>
          </a:p>
          <a:p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46CD921C-2B24-4BA9-9E62-927FC225B5FE}"/>
              </a:ext>
            </a:extLst>
          </p:cNvPr>
          <p:cNvSpPr txBox="1">
            <a:spLocks/>
          </p:cNvSpPr>
          <p:nvPr/>
        </p:nvSpPr>
        <p:spPr>
          <a:xfrm>
            <a:off x="5913120" y="2133599"/>
            <a:ext cx="5303520" cy="23391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004799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kern="0" dirty="0"/>
              <a:t>Hanketyöryhmä</a:t>
            </a:r>
          </a:p>
          <a:p>
            <a:endParaRPr lang="fi-FI" b="1" kern="0" dirty="0"/>
          </a:p>
          <a:p>
            <a:r>
              <a:rPr lang="fi-FI" kern="0" dirty="0"/>
              <a:t>Työryhmän johtaja Santeri Martikainen</a:t>
            </a:r>
          </a:p>
          <a:p>
            <a:r>
              <a:rPr lang="fi-FI" kern="0" dirty="0"/>
              <a:t>Jäsenet Pertti </a:t>
            </a:r>
            <a:r>
              <a:rPr lang="fi-FI" kern="0" dirty="0" err="1"/>
              <a:t>Mörö</a:t>
            </a:r>
            <a:r>
              <a:rPr lang="fi-FI" kern="0" dirty="0"/>
              <a:t> ja Jouni </a:t>
            </a:r>
            <a:r>
              <a:rPr lang="fi-FI" kern="0" dirty="0" err="1"/>
              <a:t>Leppäsaajo</a:t>
            </a:r>
            <a:endParaRPr lang="fi-FI" kern="0" dirty="0"/>
          </a:p>
          <a:p>
            <a:endParaRPr lang="fi-FI" kern="0" dirty="0"/>
          </a:p>
          <a:p>
            <a:endParaRPr lang="fi-FI" kern="0" dirty="0"/>
          </a:p>
          <a:p>
            <a:endParaRPr lang="fi-FI" sz="4400" kern="0" dirty="0">
              <a:solidFill>
                <a:srgbClr val="FF0000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C4EB08B-7908-0E5B-2A57-9E1A4A8B0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3303150"/>
            <a:ext cx="3306114" cy="29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5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557768" y="2889454"/>
            <a:ext cx="44551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fi-FI" sz="1600" spc="-1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6125" y="1122714"/>
            <a:ext cx="5542664" cy="26116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z="1400" b="1" spc="-15" dirty="0">
                <a:solidFill>
                  <a:schemeClr val="accent1"/>
                </a:solidFill>
                <a:latin typeface="Calibri"/>
                <a:cs typeface="Calibri"/>
              </a:rPr>
              <a:t>VALIOKUNNAN</a:t>
            </a:r>
            <a:r>
              <a:rPr sz="14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accent1"/>
                </a:solidFill>
                <a:latin typeface="Calibri"/>
                <a:cs typeface="Calibri"/>
              </a:rPr>
              <a:t>KESKEISET</a:t>
            </a:r>
            <a:r>
              <a:rPr sz="14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Calibri"/>
                <a:cs typeface="Calibri"/>
              </a:rPr>
              <a:t>TOIMENPIDEKOKONAISUUDET</a:t>
            </a:r>
            <a:r>
              <a:rPr lang="fi-FI" sz="1400" b="1" spc="-10" dirty="0">
                <a:solidFill>
                  <a:schemeClr val="accent1"/>
                </a:solidFill>
                <a:latin typeface="Calibri"/>
                <a:cs typeface="Calibri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Yhteydenpito jäsenseuroihin tapahtumissa ja tapahtumien jälkeen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Kilpailuiden ja tapahtumien järjestämishalukkuuksien selvittäminen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Kilpailujen ja tapahtumien osanottajamäärien seuranta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Kilpailujen ja tapahtumien järjestäjien palautteen kerääminen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Selvittää jäsenistön tarpeita ja toiveita kilpailuista ja tapahtumista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Kilpailu- ja tapahtumakalenterin laatiminen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Kilpailu- ja tapahtumajärjestelyjen ohjaaminen ja valvominen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fi-FI" sz="1400" spc="-1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fi-FI" sz="1400" spc="-1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fi-FI" sz="1400" spc="-1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4406" y="3752974"/>
            <a:ext cx="7372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chemeClr val="accent1"/>
                </a:solidFill>
                <a:latin typeface="Calibri"/>
                <a:cs typeface="Calibri"/>
              </a:rPr>
              <a:t>MITTARIT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2816" y="4114407"/>
            <a:ext cx="5405013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Kilpailuiden ja tapahtumien osanottajamäärät vähintään 30 osallistujaa. 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cs typeface="Calibri"/>
              </a:rPr>
              <a:t>Kilpailuiden ja tapahtumien </a:t>
            </a:r>
            <a:r>
              <a:rPr lang="fi-FI" sz="1400" dirty="0">
                <a:solidFill>
                  <a:schemeClr val="accent1"/>
                </a:solidFill>
                <a:latin typeface="Calibri"/>
                <a:cs typeface="Calibri"/>
              </a:rPr>
              <a:t>järjestäjän selvittäminen Puolustusvoimien TRSS – prosessin aikataulun mukaan. 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dirty="0">
                <a:solidFill>
                  <a:schemeClr val="accent1"/>
                </a:solidFill>
                <a:latin typeface="Calibri"/>
                <a:cs typeface="Calibri"/>
              </a:rPr>
              <a:t>Kilpailuiden ja tapahtumien tarkan päivämäärän selvittäminen vähintään 6 kuukautta ennen tapahtumaa.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dirty="0">
                <a:solidFill>
                  <a:schemeClr val="accent1"/>
                </a:solidFill>
                <a:latin typeface="Calibri"/>
                <a:cs typeface="Calibri"/>
              </a:rPr>
              <a:t>Tapahtumapalautteen kerääminen vuosittain ja palautteiden käsittely puolivuosittain valiokunnassa.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2716" y="911673"/>
            <a:ext cx="656526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4"/>
              </a:lnSpc>
              <a:spcBef>
                <a:spcPts val="100"/>
              </a:spcBef>
            </a:pPr>
            <a:r>
              <a:rPr lang="fi-FI" sz="3000" spc="-15" dirty="0">
                <a:solidFill>
                  <a:schemeClr val="accent1"/>
                </a:solidFill>
              </a:rPr>
              <a:t>Kilpailuvaliokunnan tavoite</a:t>
            </a:r>
            <a:r>
              <a:rPr sz="3000" spc="-20" dirty="0">
                <a:solidFill>
                  <a:schemeClr val="accent1"/>
                </a:solidFill>
              </a:rPr>
              <a:t>:</a:t>
            </a:r>
            <a:endParaRPr sz="3000" dirty="0">
              <a:solidFill>
                <a:schemeClr val="accent1"/>
              </a:solidFill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1B2B18BB-F885-4AB3-B1A2-C9F970C27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18" y="179078"/>
            <a:ext cx="1768189" cy="6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14">
            <a:extLst>
              <a:ext uri="{FF2B5EF4-FFF2-40B4-BE49-F238E27FC236}">
                <a16:creationId xmlns:a16="http://schemas.microsoft.com/office/drawing/2014/main" id="{32A34493-27FF-4E9D-8E5C-C1A9E05AF527}"/>
              </a:ext>
            </a:extLst>
          </p:cNvPr>
          <p:cNvSpPr/>
          <p:nvPr/>
        </p:nvSpPr>
        <p:spPr>
          <a:xfrm>
            <a:off x="413765" y="2230680"/>
            <a:ext cx="5798820" cy="3767454"/>
          </a:xfrm>
          <a:custGeom>
            <a:avLst/>
            <a:gdLst/>
            <a:ahLst/>
            <a:cxnLst/>
            <a:rect l="l" t="t" r="r" b="b"/>
            <a:pathLst>
              <a:path w="5798820" h="3767454">
                <a:moveTo>
                  <a:pt x="5791962" y="5714"/>
                </a:moveTo>
                <a:lnTo>
                  <a:pt x="5792099" y="69308"/>
                </a:lnTo>
                <a:lnTo>
                  <a:pt x="5792233" y="131155"/>
                </a:lnTo>
                <a:lnTo>
                  <a:pt x="5792362" y="191292"/>
                </a:lnTo>
                <a:lnTo>
                  <a:pt x="5792488" y="249755"/>
                </a:lnTo>
                <a:lnTo>
                  <a:pt x="5792610" y="306581"/>
                </a:lnTo>
                <a:lnTo>
                  <a:pt x="5792727" y="361807"/>
                </a:lnTo>
                <a:lnTo>
                  <a:pt x="5792841" y="415468"/>
                </a:lnTo>
                <a:lnTo>
                  <a:pt x="5792952" y="467601"/>
                </a:lnTo>
                <a:lnTo>
                  <a:pt x="5793058" y="518243"/>
                </a:lnTo>
                <a:lnTo>
                  <a:pt x="5793161" y="567429"/>
                </a:lnTo>
                <a:lnTo>
                  <a:pt x="5793261" y="615197"/>
                </a:lnTo>
                <a:lnTo>
                  <a:pt x="5793358" y="661582"/>
                </a:lnTo>
                <a:lnTo>
                  <a:pt x="5793451" y="706621"/>
                </a:lnTo>
                <a:lnTo>
                  <a:pt x="5793541" y="750350"/>
                </a:lnTo>
                <a:lnTo>
                  <a:pt x="5793628" y="792806"/>
                </a:lnTo>
                <a:lnTo>
                  <a:pt x="5793712" y="834025"/>
                </a:lnTo>
                <a:lnTo>
                  <a:pt x="5793793" y="874044"/>
                </a:lnTo>
                <a:lnTo>
                  <a:pt x="5793872" y="912898"/>
                </a:lnTo>
                <a:lnTo>
                  <a:pt x="5794020" y="987260"/>
                </a:lnTo>
                <a:lnTo>
                  <a:pt x="5794159" y="1057401"/>
                </a:lnTo>
                <a:lnTo>
                  <a:pt x="5794288" y="1123613"/>
                </a:lnTo>
                <a:lnTo>
                  <a:pt x="5794408" y="1186188"/>
                </a:lnTo>
                <a:lnTo>
                  <a:pt x="5794521" y="1245415"/>
                </a:lnTo>
                <a:lnTo>
                  <a:pt x="5794626" y="1301586"/>
                </a:lnTo>
                <a:lnTo>
                  <a:pt x="5794724" y="1354992"/>
                </a:lnTo>
                <a:lnTo>
                  <a:pt x="5794816" y="1405925"/>
                </a:lnTo>
                <a:lnTo>
                  <a:pt x="5794904" y="1454674"/>
                </a:lnTo>
                <a:lnTo>
                  <a:pt x="5794986" y="1501532"/>
                </a:lnTo>
                <a:lnTo>
                  <a:pt x="5795065" y="1546789"/>
                </a:lnTo>
                <a:lnTo>
                  <a:pt x="5795141" y="1590737"/>
                </a:lnTo>
                <a:lnTo>
                  <a:pt x="5795214" y="1633665"/>
                </a:lnTo>
                <a:lnTo>
                  <a:pt x="5795285" y="1675866"/>
                </a:lnTo>
                <a:lnTo>
                  <a:pt x="5795355" y="1717631"/>
                </a:lnTo>
                <a:lnTo>
                  <a:pt x="5795426" y="1759250"/>
                </a:lnTo>
                <a:lnTo>
                  <a:pt x="5795461" y="1780096"/>
                </a:lnTo>
                <a:lnTo>
                  <a:pt x="5795531" y="1822043"/>
                </a:lnTo>
                <a:lnTo>
                  <a:pt x="5795604" y="1864571"/>
                </a:lnTo>
                <a:lnTo>
                  <a:pt x="5795678" y="1907973"/>
                </a:lnTo>
                <a:lnTo>
                  <a:pt x="5795755" y="1952539"/>
                </a:lnTo>
                <a:lnTo>
                  <a:pt x="5795836" y="1998560"/>
                </a:lnTo>
                <a:lnTo>
                  <a:pt x="5795920" y="2046328"/>
                </a:lnTo>
                <a:lnTo>
                  <a:pt x="5796010" y="2096133"/>
                </a:lnTo>
                <a:lnTo>
                  <a:pt x="5796105" y="2148266"/>
                </a:lnTo>
                <a:lnTo>
                  <a:pt x="5796207" y="2203019"/>
                </a:lnTo>
                <a:lnTo>
                  <a:pt x="5796315" y="2260682"/>
                </a:lnTo>
                <a:lnTo>
                  <a:pt x="5796432" y="2321546"/>
                </a:lnTo>
                <a:lnTo>
                  <a:pt x="5796556" y="2385904"/>
                </a:lnTo>
                <a:lnTo>
                  <a:pt x="5796690" y="2454045"/>
                </a:lnTo>
                <a:lnTo>
                  <a:pt x="5796834" y="2526260"/>
                </a:lnTo>
                <a:lnTo>
                  <a:pt x="5796988" y="2602841"/>
                </a:lnTo>
                <a:lnTo>
                  <a:pt x="5797069" y="2642860"/>
                </a:lnTo>
                <a:lnTo>
                  <a:pt x="5797153" y="2684079"/>
                </a:lnTo>
                <a:lnTo>
                  <a:pt x="5797240" y="2726536"/>
                </a:lnTo>
                <a:lnTo>
                  <a:pt x="5797330" y="2770265"/>
                </a:lnTo>
                <a:lnTo>
                  <a:pt x="5797423" y="2815305"/>
                </a:lnTo>
                <a:lnTo>
                  <a:pt x="5797520" y="2861690"/>
                </a:lnTo>
                <a:lnTo>
                  <a:pt x="5797620" y="2909458"/>
                </a:lnTo>
                <a:lnTo>
                  <a:pt x="5797723" y="2958645"/>
                </a:lnTo>
                <a:lnTo>
                  <a:pt x="5797829" y="3009286"/>
                </a:lnTo>
                <a:lnTo>
                  <a:pt x="5797940" y="3061420"/>
                </a:lnTo>
                <a:lnTo>
                  <a:pt x="5798054" y="3115082"/>
                </a:lnTo>
                <a:lnTo>
                  <a:pt x="5798171" y="3170308"/>
                </a:lnTo>
                <a:lnTo>
                  <a:pt x="5798293" y="3227134"/>
                </a:lnTo>
                <a:lnTo>
                  <a:pt x="5798419" y="3285598"/>
                </a:lnTo>
                <a:lnTo>
                  <a:pt x="5798548" y="3345735"/>
                </a:lnTo>
                <a:lnTo>
                  <a:pt x="5798682" y="3407583"/>
                </a:lnTo>
                <a:lnTo>
                  <a:pt x="5798820" y="3471176"/>
                </a:lnTo>
                <a:lnTo>
                  <a:pt x="5118" y="3767328"/>
                </a:lnTo>
                <a:lnTo>
                  <a:pt x="5027" y="3692645"/>
                </a:lnTo>
                <a:lnTo>
                  <a:pt x="4937" y="3619945"/>
                </a:lnTo>
                <a:lnTo>
                  <a:pt x="4850" y="3549173"/>
                </a:lnTo>
                <a:lnTo>
                  <a:pt x="4764" y="3480275"/>
                </a:lnTo>
                <a:lnTo>
                  <a:pt x="4681" y="3413197"/>
                </a:lnTo>
                <a:lnTo>
                  <a:pt x="4598" y="3347884"/>
                </a:lnTo>
                <a:lnTo>
                  <a:pt x="4518" y="3284282"/>
                </a:lnTo>
                <a:lnTo>
                  <a:pt x="4438" y="3222337"/>
                </a:lnTo>
                <a:lnTo>
                  <a:pt x="4361" y="3161994"/>
                </a:lnTo>
                <a:lnTo>
                  <a:pt x="4285" y="3103199"/>
                </a:lnTo>
                <a:lnTo>
                  <a:pt x="4210" y="3045897"/>
                </a:lnTo>
                <a:lnTo>
                  <a:pt x="4136" y="2990035"/>
                </a:lnTo>
                <a:lnTo>
                  <a:pt x="4064" y="2935559"/>
                </a:lnTo>
                <a:lnTo>
                  <a:pt x="3993" y="2882413"/>
                </a:lnTo>
                <a:lnTo>
                  <a:pt x="3923" y="2830543"/>
                </a:lnTo>
                <a:lnTo>
                  <a:pt x="3855" y="2779896"/>
                </a:lnTo>
                <a:lnTo>
                  <a:pt x="3787" y="2730416"/>
                </a:lnTo>
                <a:lnTo>
                  <a:pt x="3721" y="2682050"/>
                </a:lnTo>
                <a:lnTo>
                  <a:pt x="3655" y="2634743"/>
                </a:lnTo>
                <a:lnTo>
                  <a:pt x="3591" y="2588441"/>
                </a:lnTo>
                <a:lnTo>
                  <a:pt x="3527" y="2543089"/>
                </a:lnTo>
                <a:lnTo>
                  <a:pt x="3464" y="2498634"/>
                </a:lnTo>
                <a:lnTo>
                  <a:pt x="3402" y="2455020"/>
                </a:lnTo>
                <a:lnTo>
                  <a:pt x="3341" y="2412194"/>
                </a:lnTo>
                <a:lnTo>
                  <a:pt x="3280" y="2370102"/>
                </a:lnTo>
                <a:lnTo>
                  <a:pt x="3220" y="2328688"/>
                </a:lnTo>
                <a:lnTo>
                  <a:pt x="3160" y="2287899"/>
                </a:lnTo>
                <a:lnTo>
                  <a:pt x="3101" y="2247680"/>
                </a:lnTo>
                <a:lnTo>
                  <a:pt x="3043" y="2207978"/>
                </a:lnTo>
                <a:lnTo>
                  <a:pt x="2985" y="2168737"/>
                </a:lnTo>
                <a:lnTo>
                  <a:pt x="2927" y="2129903"/>
                </a:lnTo>
                <a:lnTo>
                  <a:pt x="2870" y="2091423"/>
                </a:lnTo>
                <a:lnTo>
                  <a:pt x="2813" y="2053241"/>
                </a:lnTo>
                <a:lnTo>
                  <a:pt x="2700" y="1977556"/>
                </a:lnTo>
                <a:lnTo>
                  <a:pt x="2587" y="1902415"/>
                </a:lnTo>
                <a:lnTo>
                  <a:pt x="2530" y="1864912"/>
                </a:lnTo>
                <a:lnTo>
                  <a:pt x="2474" y="1827382"/>
                </a:lnTo>
                <a:lnTo>
                  <a:pt x="2361" y="1752023"/>
                </a:lnTo>
                <a:lnTo>
                  <a:pt x="2247" y="1675904"/>
                </a:lnTo>
                <a:lnTo>
                  <a:pt x="2190" y="1637424"/>
                </a:lnTo>
                <a:lnTo>
                  <a:pt x="2132" y="1598590"/>
                </a:lnTo>
                <a:lnTo>
                  <a:pt x="2074" y="1559349"/>
                </a:lnTo>
                <a:lnTo>
                  <a:pt x="2016" y="1519647"/>
                </a:lnTo>
                <a:lnTo>
                  <a:pt x="1957" y="1479428"/>
                </a:lnTo>
                <a:lnTo>
                  <a:pt x="1897" y="1438639"/>
                </a:lnTo>
                <a:lnTo>
                  <a:pt x="1837" y="1397225"/>
                </a:lnTo>
                <a:lnTo>
                  <a:pt x="1777" y="1355133"/>
                </a:lnTo>
                <a:lnTo>
                  <a:pt x="1715" y="1312307"/>
                </a:lnTo>
                <a:lnTo>
                  <a:pt x="1653" y="1268693"/>
                </a:lnTo>
                <a:lnTo>
                  <a:pt x="1590" y="1224238"/>
                </a:lnTo>
                <a:lnTo>
                  <a:pt x="1527" y="1178886"/>
                </a:lnTo>
                <a:lnTo>
                  <a:pt x="1462" y="1132584"/>
                </a:lnTo>
                <a:lnTo>
                  <a:pt x="1396" y="1085277"/>
                </a:lnTo>
                <a:lnTo>
                  <a:pt x="1330" y="1036911"/>
                </a:lnTo>
                <a:lnTo>
                  <a:pt x="1262" y="987431"/>
                </a:lnTo>
                <a:lnTo>
                  <a:pt x="1194" y="936784"/>
                </a:lnTo>
                <a:lnTo>
                  <a:pt x="1124" y="884914"/>
                </a:lnTo>
                <a:lnTo>
                  <a:pt x="1053" y="831768"/>
                </a:lnTo>
                <a:lnTo>
                  <a:pt x="981" y="777292"/>
                </a:lnTo>
                <a:lnTo>
                  <a:pt x="907" y="721430"/>
                </a:lnTo>
                <a:lnTo>
                  <a:pt x="833" y="664128"/>
                </a:lnTo>
                <a:lnTo>
                  <a:pt x="756" y="605333"/>
                </a:lnTo>
                <a:lnTo>
                  <a:pt x="679" y="544990"/>
                </a:lnTo>
                <a:lnTo>
                  <a:pt x="600" y="483045"/>
                </a:lnTo>
                <a:lnTo>
                  <a:pt x="519" y="419443"/>
                </a:lnTo>
                <a:lnTo>
                  <a:pt x="437" y="354130"/>
                </a:lnTo>
                <a:lnTo>
                  <a:pt x="353" y="287052"/>
                </a:lnTo>
                <a:lnTo>
                  <a:pt x="267" y="218154"/>
                </a:lnTo>
                <a:lnTo>
                  <a:pt x="180" y="147382"/>
                </a:lnTo>
                <a:lnTo>
                  <a:pt x="91" y="74682"/>
                </a:lnTo>
                <a:lnTo>
                  <a:pt x="0" y="0"/>
                </a:lnTo>
                <a:lnTo>
                  <a:pt x="5791962" y="5714"/>
                </a:lnTo>
                <a:close/>
              </a:path>
            </a:pathLst>
          </a:custGeom>
          <a:ln w="102107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185F35D4-BF61-4658-8394-84EE9BD64CAC}"/>
              </a:ext>
            </a:extLst>
          </p:cNvPr>
          <p:cNvSpPr/>
          <p:nvPr/>
        </p:nvSpPr>
        <p:spPr>
          <a:xfrm>
            <a:off x="1023855" y="2769842"/>
            <a:ext cx="109392" cy="23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522068E1-BA96-4088-B683-FC0BEA11C2F6}"/>
              </a:ext>
            </a:extLst>
          </p:cNvPr>
          <p:cNvSpPr/>
          <p:nvPr/>
        </p:nvSpPr>
        <p:spPr>
          <a:xfrm>
            <a:off x="999022" y="3840528"/>
            <a:ext cx="171721" cy="242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F62D206B-AFA2-4476-BE84-2C02BA09C3F9}"/>
              </a:ext>
            </a:extLst>
          </p:cNvPr>
          <p:cNvSpPr/>
          <p:nvPr/>
        </p:nvSpPr>
        <p:spPr>
          <a:xfrm>
            <a:off x="1006743" y="4901826"/>
            <a:ext cx="156855" cy="240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D1DE6E16-E55A-40C1-A983-84E27E92CE69}"/>
              </a:ext>
            </a:extLst>
          </p:cNvPr>
          <p:cNvSpPr txBox="1"/>
          <p:nvPr/>
        </p:nvSpPr>
        <p:spPr>
          <a:xfrm>
            <a:off x="1494282" y="2721355"/>
            <a:ext cx="411403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24447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fi-FI" sz="1600" spc="-10" dirty="0">
                <a:solidFill>
                  <a:schemeClr val="accent1"/>
                </a:solidFill>
                <a:latin typeface="Calibri"/>
                <a:cs typeface="Calibri"/>
              </a:rPr>
              <a:t>Kilpailu- ja tapahtumatoiminnan järjestäjien ja resurssien jatkuvuuden turvaaminen.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B3973D1-D4EB-4A16-88B5-42807EE5B77C}"/>
              </a:ext>
            </a:extLst>
          </p:cNvPr>
          <p:cNvSpPr txBox="1"/>
          <p:nvPr/>
        </p:nvSpPr>
        <p:spPr>
          <a:xfrm>
            <a:off x="1494282" y="3731796"/>
            <a:ext cx="451864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24447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fi-FI" sz="1600" spc="-10" dirty="0">
                <a:solidFill>
                  <a:schemeClr val="accent1"/>
                </a:solidFill>
                <a:cs typeface="Calibri"/>
              </a:rPr>
              <a:t>Kilpailu- ja tapahtumatoiminnan </a:t>
            </a:r>
            <a:r>
              <a:rPr lang="fi-FI" sz="1600" spc="-10" dirty="0">
                <a:solidFill>
                  <a:schemeClr val="accent1"/>
                </a:solidFill>
                <a:latin typeface="Calibri"/>
                <a:cs typeface="Calibri"/>
              </a:rPr>
              <a:t>osallistujamäärien kasvattaminen.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891A63F7-D1B4-4A49-A824-509A6A829AFA}"/>
              </a:ext>
            </a:extLst>
          </p:cNvPr>
          <p:cNvSpPr txBox="1"/>
          <p:nvPr/>
        </p:nvSpPr>
        <p:spPr>
          <a:xfrm>
            <a:off x="1494282" y="4817769"/>
            <a:ext cx="451864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24447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fi-FI" sz="1600" spc="-10" dirty="0">
                <a:solidFill>
                  <a:schemeClr val="accent1"/>
                </a:solidFill>
                <a:latin typeface="Calibri"/>
                <a:cs typeface="Calibri"/>
              </a:rPr>
              <a:t>Varmistaa liiton kilpailusääntöjen ja tapahtumien järjestämisohjeiden ylläpitäminen ajan tasalla.</a:t>
            </a:r>
          </a:p>
        </p:txBody>
      </p:sp>
    </p:spTree>
    <p:extLst>
      <p:ext uri="{BB962C8B-B14F-4D97-AF65-F5344CB8AC3E}">
        <p14:creationId xmlns:p14="http://schemas.microsoft.com/office/powerpoint/2010/main" val="62894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369992" y="2751685"/>
            <a:ext cx="369027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i-FI" sz="1600" spc="-10" dirty="0">
                <a:solidFill>
                  <a:schemeClr val="accent1"/>
                </a:solidFill>
                <a:cs typeface="Arial" panose="020B0604020202020204" pitchFamily="34" charset="0"/>
              </a:rPr>
              <a:t>Kasvattaa lajin harrastajamäärää Suomessa</a:t>
            </a:r>
            <a:endParaRPr sz="1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5808" y="3502168"/>
            <a:ext cx="445516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6675">
              <a:lnSpc>
                <a:spcPct val="100000"/>
              </a:lnSpc>
              <a:spcBef>
                <a:spcPts val="95"/>
              </a:spcBef>
            </a:pPr>
            <a:r>
              <a:rPr lang="fi-FI" sz="1600" spc="-15" dirty="0">
                <a:solidFill>
                  <a:schemeClr val="accent1"/>
                </a:solidFill>
                <a:cs typeface="Arial" panose="020B0604020202020204" pitchFamily="34" charset="0"/>
              </a:rPr>
              <a:t>Olla menestynein maa ampumasuunnistuksessa seuraavalla 3 vuotiskaudella.</a:t>
            </a:r>
            <a:endParaRPr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fi-FI" sz="1600" spc="-1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4406" y="1122714"/>
            <a:ext cx="5083810" cy="26116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z="1200" b="1" u="sng" spc="-15" dirty="0">
                <a:solidFill>
                  <a:schemeClr val="accent1"/>
                </a:solidFill>
                <a:cs typeface="Arial" panose="020B0604020202020204" pitchFamily="34" charset="0"/>
              </a:rPr>
              <a:t>VALIOKUNNAN</a:t>
            </a:r>
            <a:r>
              <a:rPr sz="1200" b="1" u="sng" spc="-15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sz="1200" b="1" u="sng" spc="-5" dirty="0">
                <a:solidFill>
                  <a:schemeClr val="accent1"/>
                </a:solidFill>
                <a:cs typeface="Arial" panose="020B0604020202020204" pitchFamily="34" charset="0"/>
              </a:rPr>
              <a:t>KESKEISET</a:t>
            </a:r>
            <a:r>
              <a:rPr sz="1200" b="1" u="sng" spc="-15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sz="1200" b="1" u="sng" spc="-10" dirty="0">
                <a:solidFill>
                  <a:schemeClr val="accent1"/>
                </a:solidFill>
                <a:cs typeface="Arial" panose="020B0604020202020204" pitchFamily="34" charset="0"/>
              </a:rPr>
              <a:t>TOIMENPIDEKOKONAISUUDET</a:t>
            </a:r>
            <a:endParaRPr lang="fi-FI" sz="1200" b="1" u="sng" spc="-1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sz="1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99085" marR="244475" indent="-28702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fi-FI" sz="1200" spc="-10" dirty="0">
                <a:solidFill>
                  <a:schemeClr val="accent1"/>
                </a:solidFill>
                <a:cs typeface="Arial" panose="020B0604020202020204" pitchFamily="34" charset="0"/>
              </a:rPr>
              <a:t>Kehittää ampumasuunnistuksen kilpailutoimintaa Suomessa.</a:t>
            </a:r>
          </a:p>
          <a:p>
            <a:pPr marL="297815" marR="244475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fi-FI" sz="1200" spc="-1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99085" marR="244475" indent="-287020"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fi-FI" sz="1200" spc="-10" dirty="0">
                <a:solidFill>
                  <a:schemeClr val="accent1"/>
                </a:solidFill>
                <a:cs typeface="Arial" panose="020B0604020202020204" pitchFamily="34" charset="0"/>
              </a:rPr>
              <a:t>Käynnistää yhteistyö ampumahiihtoliiton ja suunnistusliiton kanssa uusien lajin harrastajien saamiseksi.</a:t>
            </a:r>
          </a:p>
          <a:p>
            <a:pPr marL="299085" marR="244475" indent="-287020"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fi-FI" sz="1200" spc="-1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99085" marR="244475" indent="-287020"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fi-FI" sz="1200" spc="-10" dirty="0">
                <a:solidFill>
                  <a:schemeClr val="accent1"/>
                </a:solidFill>
                <a:cs typeface="Arial" panose="020B0604020202020204" pitchFamily="34" charset="0"/>
              </a:rPr>
              <a:t>Järjestää riittävä määrä maajoukkueleirejä varmistamaan joukkueen hyvä suorituskyky lajin maailman cupin ja maailmanmestaruuskilpailuissa.</a:t>
            </a:r>
          </a:p>
          <a:p>
            <a:pPr marL="299085" marR="244475" indent="-28702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fi-FI" sz="1200" spc="-1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99085" marR="244475" indent="-28702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fi-FI" sz="1200" spc="-10" dirty="0">
                <a:solidFill>
                  <a:schemeClr val="accent1"/>
                </a:solidFill>
                <a:cs typeface="Arial" panose="020B0604020202020204" pitchFamily="34" charset="0"/>
              </a:rPr>
              <a:t>Viestittää kilpailu- ja harrastetoiminnasta eri viestimissä.</a:t>
            </a:r>
          </a:p>
          <a:p>
            <a:pPr marL="299085" marR="244475" indent="-28702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fi-FI" sz="1200" spc="-1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99085" marR="244475" indent="-28702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fi-FI" sz="1200" spc="-10" dirty="0">
                <a:solidFill>
                  <a:schemeClr val="accent1"/>
                </a:solidFill>
                <a:cs typeface="Arial" panose="020B0604020202020204" pitchFamily="34" charset="0"/>
              </a:rPr>
              <a:t>Lajiopas ja –esittelyvideo.</a:t>
            </a:r>
          </a:p>
          <a:p>
            <a:pPr marL="299085" marR="244475" indent="-28702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fi-FI" sz="1200" spc="-1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4406" y="4479228"/>
            <a:ext cx="737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5" dirty="0">
                <a:solidFill>
                  <a:schemeClr val="accent1"/>
                </a:solidFill>
                <a:cs typeface="Arial" panose="020B0604020202020204" pitchFamily="34" charset="0"/>
              </a:rPr>
              <a:t>MITTARIT</a:t>
            </a:r>
            <a:endParaRPr sz="1200" u="sng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4406" y="4762548"/>
            <a:ext cx="398335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200" spc="-10" dirty="0">
                <a:solidFill>
                  <a:schemeClr val="accent1"/>
                </a:solidFill>
                <a:cs typeface="Arial" panose="020B0604020202020204" pitchFamily="34" charset="0"/>
              </a:rPr>
              <a:t>Yksittäisten harrastajien määrä </a:t>
            </a:r>
            <a:r>
              <a:rPr sz="1200" spc="-20" dirty="0">
                <a:solidFill>
                  <a:schemeClr val="accent1"/>
                </a:solidFill>
                <a:cs typeface="Arial" panose="020B0604020202020204" pitchFamily="34" charset="0"/>
              </a:rPr>
              <a:t>kasva</a:t>
            </a:r>
            <a:r>
              <a:rPr lang="fi-FI" sz="1200" spc="-20" dirty="0">
                <a:solidFill>
                  <a:schemeClr val="accent1"/>
                </a:solidFill>
                <a:cs typeface="Arial" panose="020B0604020202020204" pitchFamily="34" charset="0"/>
              </a:rPr>
              <a:t>a</a:t>
            </a:r>
            <a:r>
              <a:rPr sz="1200" spc="-2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chemeClr val="accent1"/>
                </a:solidFill>
                <a:cs typeface="Arial" panose="020B0604020202020204" pitchFamily="34" charset="0"/>
              </a:rPr>
              <a:t>vuosittain </a:t>
            </a:r>
            <a:r>
              <a:rPr lang="fi-FI" sz="1200" spc="-5" dirty="0">
                <a:solidFill>
                  <a:schemeClr val="accent1"/>
                </a:solidFill>
                <a:cs typeface="Arial" panose="020B0604020202020204" pitchFamily="34" charset="0"/>
              </a:rPr>
              <a:t>15</a:t>
            </a:r>
            <a:r>
              <a:rPr sz="1200" spc="7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accent1"/>
                </a:solidFill>
                <a:cs typeface="Arial" panose="020B0604020202020204" pitchFamily="34" charset="0"/>
              </a:rPr>
              <a:t>%</a:t>
            </a:r>
            <a:r>
              <a:rPr lang="fi-FI" sz="1200" dirty="0">
                <a:solidFill>
                  <a:schemeClr val="accent1"/>
                </a:solidFill>
                <a:cs typeface="Arial" panose="020B0604020202020204" pitchFamily="34" charset="0"/>
              </a:rPr>
              <a:t>  </a:t>
            </a:r>
            <a:endParaRPr sz="1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200" dirty="0">
                <a:solidFill>
                  <a:schemeClr val="accent1"/>
                </a:solidFill>
                <a:cs typeface="Arial" panose="020B0604020202020204" pitchFamily="34" charset="0"/>
              </a:rPr>
              <a:t>Maajoukkue on mitalien määrässä paras maailmanmestaruuskilpailussa</a:t>
            </a:r>
            <a:endParaRPr sz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1B2B18BB-F885-4AB3-B1A2-C9F970C27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18" y="179078"/>
            <a:ext cx="1768189" cy="6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14">
            <a:extLst>
              <a:ext uri="{FF2B5EF4-FFF2-40B4-BE49-F238E27FC236}">
                <a16:creationId xmlns:a16="http://schemas.microsoft.com/office/drawing/2014/main" id="{32A34493-27FF-4E9D-8E5C-C1A9E05AF527}"/>
              </a:ext>
            </a:extLst>
          </p:cNvPr>
          <p:cNvSpPr/>
          <p:nvPr/>
        </p:nvSpPr>
        <p:spPr>
          <a:xfrm>
            <a:off x="593889" y="2230680"/>
            <a:ext cx="5524107" cy="3406466"/>
          </a:xfrm>
          <a:custGeom>
            <a:avLst/>
            <a:gdLst/>
            <a:ahLst/>
            <a:cxnLst/>
            <a:rect l="l" t="t" r="r" b="b"/>
            <a:pathLst>
              <a:path w="5798820" h="3767454">
                <a:moveTo>
                  <a:pt x="5791962" y="5714"/>
                </a:moveTo>
                <a:lnTo>
                  <a:pt x="5792099" y="69308"/>
                </a:lnTo>
                <a:lnTo>
                  <a:pt x="5792233" y="131155"/>
                </a:lnTo>
                <a:lnTo>
                  <a:pt x="5792362" y="191292"/>
                </a:lnTo>
                <a:lnTo>
                  <a:pt x="5792488" y="249755"/>
                </a:lnTo>
                <a:lnTo>
                  <a:pt x="5792610" y="306581"/>
                </a:lnTo>
                <a:lnTo>
                  <a:pt x="5792727" y="361807"/>
                </a:lnTo>
                <a:lnTo>
                  <a:pt x="5792841" y="415468"/>
                </a:lnTo>
                <a:lnTo>
                  <a:pt x="5792952" y="467601"/>
                </a:lnTo>
                <a:lnTo>
                  <a:pt x="5793058" y="518243"/>
                </a:lnTo>
                <a:lnTo>
                  <a:pt x="5793161" y="567429"/>
                </a:lnTo>
                <a:lnTo>
                  <a:pt x="5793261" y="615197"/>
                </a:lnTo>
                <a:lnTo>
                  <a:pt x="5793358" y="661582"/>
                </a:lnTo>
                <a:lnTo>
                  <a:pt x="5793451" y="706621"/>
                </a:lnTo>
                <a:lnTo>
                  <a:pt x="5793541" y="750350"/>
                </a:lnTo>
                <a:lnTo>
                  <a:pt x="5793628" y="792806"/>
                </a:lnTo>
                <a:lnTo>
                  <a:pt x="5793712" y="834025"/>
                </a:lnTo>
                <a:lnTo>
                  <a:pt x="5793793" y="874044"/>
                </a:lnTo>
                <a:lnTo>
                  <a:pt x="5793872" y="912898"/>
                </a:lnTo>
                <a:lnTo>
                  <a:pt x="5794020" y="987260"/>
                </a:lnTo>
                <a:lnTo>
                  <a:pt x="5794159" y="1057401"/>
                </a:lnTo>
                <a:lnTo>
                  <a:pt x="5794288" y="1123613"/>
                </a:lnTo>
                <a:lnTo>
                  <a:pt x="5794408" y="1186188"/>
                </a:lnTo>
                <a:lnTo>
                  <a:pt x="5794521" y="1245415"/>
                </a:lnTo>
                <a:lnTo>
                  <a:pt x="5794626" y="1301586"/>
                </a:lnTo>
                <a:lnTo>
                  <a:pt x="5794724" y="1354992"/>
                </a:lnTo>
                <a:lnTo>
                  <a:pt x="5794816" y="1405925"/>
                </a:lnTo>
                <a:lnTo>
                  <a:pt x="5794904" y="1454674"/>
                </a:lnTo>
                <a:lnTo>
                  <a:pt x="5794986" y="1501532"/>
                </a:lnTo>
                <a:lnTo>
                  <a:pt x="5795065" y="1546789"/>
                </a:lnTo>
                <a:lnTo>
                  <a:pt x="5795141" y="1590737"/>
                </a:lnTo>
                <a:lnTo>
                  <a:pt x="5795214" y="1633665"/>
                </a:lnTo>
                <a:lnTo>
                  <a:pt x="5795285" y="1675866"/>
                </a:lnTo>
                <a:lnTo>
                  <a:pt x="5795355" y="1717631"/>
                </a:lnTo>
                <a:lnTo>
                  <a:pt x="5795426" y="1759250"/>
                </a:lnTo>
                <a:lnTo>
                  <a:pt x="5795461" y="1780096"/>
                </a:lnTo>
                <a:lnTo>
                  <a:pt x="5795531" y="1822043"/>
                </a:lnTo>
                <a:lnTo>
                  <a:pt x="5795604" y="1864571"/>
                </a:lnTo>
                <a:lnTo>
                  <a:pt x="5795678" y="1907973"/>
                </a:lnTo>
                <a:lnTo>
                  <a:pt x="5795755" y="1952539"/>
                </a:lnTo>
                <a:lnTo>
                  <a:pt x="5795836" y="1998560"/>
                </a:lnTo>
                <a:lnTo>
                  <a:pt x="5795920" y="2046328"/>
                </a:lnTo>
                <a:lnTo>
                  <a:pt x="5796010" y="2096133"/>
                </a:lnTo>
                <a:lnTo>
                  <a:pt x="5796105" y="2148266"/>
                </a:lnTo>
                <a:lnTo>
                  <a:pt x="5796207" y="2203019"/>
                </a:lnTo>
                <a:lnTo>
                  <a:pt x="5796315" y="2260682"/>
                </a:lnTo>
                <a:lnTo>
                  <a:pt x="5796432" y="2321546"/>
                </a:lnTo>
                <a:lnTo>
                  <a:pt x="5796556" y="2385904"/>
                </a:lnTo>
                <a:lnTo>
                  <a:pt x="5796690" y="2454045"/>
                </a:lnTo>
                <a:lnTo>
                  <a:pt x="5796834" y="2526260"/>
                </a:lnTo>
                <a:lnTo>
                  <a:pt x="5796988" y="2602841"/>
                </a:lnTo>
                <a:lnTo>
                  <a:pt x="5797069" y="2642860"/>
                </a:lnTo>
                <a:lnTo>
                  <a:pt x="5797153" y="2684079"/>
                </a:lnTo>
                <a:lnTo>
                  <a:pt x="5797240" y="2726536"/>
                </a:lnTo>
                <a:lnTo>
                  <a:pt x="5797330" y="2770265"/>
                </a:lnTo>
                <a:lnTo>
                  <a:pt x="5797423" y="2815305"/>
                </a:lnTo>
                <a:lnTo>
                  <a:pt x="5797520" y="2861690"/>
                </a:lnTo>
                <a:lnTo>
                  <a:pt x="5797620" y="2909458"/>
                </a:lnTo>
                <a:lnTo>
                  <a:pt x="5797723" y="2958645"/>
                </a:lnTo>
                <a:lnTo>
                  <a:pt x="5797829" y="3009286"/>
                </a:lnTo>
                <a:lnTo>
                  <a:pt x="5797940" y="3061420"/>
                </a:lnTo>
                <a:lnTo>
                  <a:pt x="5798054" y="3115082"/>
                </a:lnTo>
                <a:lnTo>
                  <a:pt x="5798171" y="3170308"/>
                </a:lnTo>
                <a:lnTo>
                  <a:pt x="5798293" y="3227134"/>
                </a:lnTo>
                <a:lnTo>
                  <a:pt x="5798419" y="3285598"/>
                </a:lnTo>
                <a:lnTo>
                  <a:pt x="5798548" y="3345735"/>
                </a:lnTo>
                <a:lnTo>
                  <a:pt x="5798682" y="3407583"/>
                </a:lnTo>
                <a:lnTo>
                  <a:pt x="5798820" y="3471176"/>
                </a:lnTo>
                <a:lnTo>
                  <a:pt x="5118" y="3767328"/>
                </a:lnTo>
                <a:lnTo>
                  <a:pt x="5027" y="3692645"/>
                </a:lnTo>
                <a:lnTo>
                  <a:pt x="4937" y="3619945"/>
                </a:lnTo>
                <a:lnTo>
                  <a:pt x="4850" y="3549173"/>
                </a:lnTo>
                <a:lnTo>
                  <a:pt x="4764" y="3480275"/>
                </a:lnTo>
                <a:lnTo>
                  <a:pt x="4681" y="3413197"/>
                </a:lnTo>
                <a:lnTo>
                  <a:pt x="4598" y="3347884"/>
                </a:lnTo>
                <a:lnTo>
                  <a:pt x="4518" y="3284282"/>
                </a:lnTo>
                <a:lnTo>
                  <a:pt x="4438" y="3222337"/>
                </a:lnTo>
                <a:lnTo>
                  <a:pt x="4361" y="3161994"/>
                </a:lnTo>
                <a:lnTo>
                  <a:pt x="4285" y="3103199"/>
                </a:lnTo>
                <a:lnTo>
                  <a:pt x="4210" y="3045897"/>
                </a:lnTo>
                <a:lnTo>
                  <a:pt x="4136" y="2990035"/>
                </a:lnTo>
                <a:lnTo>
                  <a:pt x="4064" y="2935559"/>
                </a:lnTo>
                <a:lnTo>
                  <a:pt x="3993" y="2882413"/>
                </a:lnTo>
                <a:lnTo>
                  <a:pt x="3923" y="2830543"/>
                </a:lnTo>
                <a:lnTo>
                  <a:pt x="3855" y="2779896"/>
                </a:lnTo>
                <a:lnTo>
                  <a:pt x="3787" y="2730416"/>
                </a:lnTo>
                <a:lnTo>
                  <a:pt x="3721" y="2682050"/>
                </a:lnTo>
                <a:lnTo>
                  <a:pt x="3655" y="2634743"/>
                </a:lnTo>
                <a:lnTo>
                  <a:pt x="3591" y="2588441"/>
                </a:lnTo>
                <a:lnTo>
                  <a:pt x="3527" y="2543089"/>
                </a:lnTo>
                <a:lnTo>
                  <a:pt x="3464" y="2498634"/>
                </a:lnTo>
                <a:lnTo>
                  <a:pt x="3402" y="2455020"/>
                </a:lnTo>
                <a:lnTo>
                  <a:pt x="3341" y="2412194"/>
                </a:lnTo>
                <a:lnTo>
                  <a:pt x="3280" y="2370102"/>
                </a:lnTo>
                <a:lnTo>
                  <a:pt x="3220" y="2328688"/>
                </a:lnTo>
                <a:lnTo>
                  <a:pt x="3160" y="2287899"/>
                </a:lnTo>
                <a:lnTo>
                  <a:pt x="3101" y="2247680"/>
                </a:lnTo>
                <a:lnTo>
                  <a:pt x="3043" y="2207978"/>
                </a:lnTo>
                <a:lnTo>
                  <a:pt x="2985" y="2168737"/>
                </a:lnTo>
                <a:lnTo>
                  <a:pt x="2927" y="2129903"/>
                </a:lnTo>
                <a:lnTo>
                  <a:pt x="2870" y="2091423"/>
                </a:lnTo>
                <a:lnTo>
                  <a:pt x="2813" y="2053241"/>
                </a:lnTo>
                <a:lnTo>
                  <a:pt x="2700" y="1977556"/>
                </a:lnTo>
                <a:lnTo>
                  <a:pt x="2587" y="1902415"/>
                </a:lnTo>
                <a:lnTo>
                  <a:pt x="2530" y="1864912"/>
                </a:lnTo>
                <a:lnTo>
                  <a:pt x="2474" y="1827382"/>
                </a:lnTo>
                <a:lnTo>
                  <a:pt x="2361" y="1752023"/>
                </a:lnTo>
                <a:lnTo>
                  <a:pt x="2247" y="1675904"/>
                </a:lnTo>
                <a:lnTo>
                  <a:pt x="2190" y="1637424"/>
                </a:lnTo>
                <a:lnTo>
                  <a:pt x="2132" y="1598590"/>
                </a:lnTo>
                <a:lnTo>
                  <a:pt x="2074" y="1559349"/>
                </a:lnTo>
                <a:lnTo>
                  <a:pt x="2016" y="1519647"/>
                </a:lnTo>
                <a:lnTo>
                  <a:pt x="1957" y="1479428"/>
                </a:lnTo>
                <a:lnTo>
                  <a:pt x="1897" y="1438639"/>
                </a:lnTo>
                <a:lnTo>
                  <a:pt x="1837" y="1397225"/>
                </a:lnTo>
                <a:lnTo>
                  <a:pt x="1777" y="1355133"/>
                </a:lnTo>
                <a:lnTo>
                  <a:pt x="1715" y="1312307"/>
                </a:lnTo>
                <a:lnTo>
                  <a:pt x="1653" y="1268693"/>
                </a:lnTo>
                <a:lnTo>
                  <a:pt x="1590" y="1224238"/>
                </a:lnTo>
                <a:lnTo>
                  <a:pt x="1527" y="1178886"/>
                </a:lnTo>
                <a:lnTo>
                  <a:pt x="1462" y="1132584"/>
                </a:lnTo>
                <a:lnTo>
                  <a:pt x="1396" y="1085277"/>
                </a:lnTo>
                <a:lnTo>
                  <a:pt x="1330" y="1036911"/>
                </a:lnTo>
                <a:lnTo>
                  <a:pt x="1262" y="987431"/>
                </a:lnTo>
                <a:lnTo>
                  <a:pt x="1194" y="936784"/>
                </a:lnTo>
                <a:lnTo>
                  <a:pt x="1124" y="884914"/>
                </a:lnTo>
                <a:lnTo>
                  <a:pt x="1053" y="831768"/>
                </a:lnTo>
                <a:lnTo>
                  <a:pt x="981" y="777292"/>
                </a:lnTo>
                <a:lnTo>
                  <a:pt x="907" y="721430"/>
                </a:lnTo>
                <a:lnTo>
                  <a:pt x="833" y="664128"/>
                </a:lnTo>
                <a:lnTo>
                  <a:pt x="756" y="605333"/>
                </a:lnTo>
                <a:lnTo>
                  <a:pt x="679" y="544990"/>
                </a:lnTo>
                <a:lnTo>
                  <a:pt x="600" y="483045"/>
                </a:lnTo>
                <a:lnTo>
                  <a:pt x="519" y="419443"/>
                </a:lnTo>
                <a:lnTo>
                  <a:pt x="437" y="354130"/>
                </a:lnTo>
                <a:lnTo>
                  <a:pt x="353" y="287052"/>
                </a:lnTo>
                <a:lnTo>
                  <a:pt x="267" y="218154"/>
                </a:lnTo>
                <a:lnTo>
                  <a:pt x="180" y="147382"/>
                </a:lnTo>
                <a:lnTo>
                  <a:pt x="91" y="74682"/>
                </a:lnTo>
                <a:lnTo>
                  <a:pt x="0" y="0"/>
                </a:lnTo>
                <a:lnTo>
                  <a:pt x="5791962" y="5714"/>
                </a:lnTo>
                <a:close/>
              </a:path>
            </a:pathLst>
          </a:custGeom>
          <a:ln w="102107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 sz="1200">
              <a:cs typeface="Arial" panose="020B0604020202020204" pitchFamily="34" charset="0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185F35D4-BF61-4658-8394-84EE9BD64CAC}"/>
              </a:ext>
            </a:extLst>
          </p:cNvPr>
          <p:cNvSpPr/>
          <p:nvPr/>
        </p:nvSpPr>
        <p:spPr>
          <a:xfrm>
            <a:off x="1023855" y="2724346"/>
            <a:ext cx="109392" cy="284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b="1" dirty="0">
              <a:cs typeface="Arial" panose="020B0604020202020204" pitchFamily="34" charset="0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522068E1-BA96-4088-B683-FC0BEA11C2F6}"/>
              </a:ext>
            </a:extLst>
          </p:cNvPr>
          <p:cNvSpPr/>
          <p:nvPr/>
        </p:nvSpPr>
        <p:spPr>
          <a:xfrm>
            <a:off x="1008989" y="3564613"/>
            <a:ext cx="171721" cy="242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b="1" dirty="0">
              <a:cs typeface="Arial" panose="020B0604020202020204" pitchFamily="34" charset="0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F62D206B-AFA2-4476-BE84-2C02BA09C3F9}"/>
              </a:ext>
            </a:extLst>
          </p:cNvPr>
          <p:cNvSpPr/>
          <p:nvPr/>
        </p:nvSpPr>
        <p:spPr>
          <a:xfrm>
            <a:off x="1016459" y="4450117"/>
            <a:ext cx="156855" cy="240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b="1" dirty="0">
              <a:cs typeface="Arial" panose="020B060402020202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37FE3C6-7857-4130-95FE-A8D67CA7F9F2}"/>
              </a:ext>
            </a:extLst>
          </p:cNvPr>
          <p:cNvSpPr txBox="1"/>
          <p:nvPr/>
        </p:nvSpPr>
        <p:spPr>
          <a:xfrm flipH="1">
            <a:off x="1369992" y="4419538"/>
            <a:ext cx="3814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600" spc="-10" dirty="0">
                <a:solidFill>
                  <a:schemeClr val="accent1"/>
                </a:solidFill>
                <a:cs typeface="Arial" panose="020B0604020202020204" pitchFamily="34" charset="0"/>
              </a:rPr>
              <a:t>Kehittää lajin toimintaa ja näkyvyyttä</a:t>
            </a:r>
            <a:endParaRPr lang="fi-FI" sz="1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5C969842-3F2C-4514-9DB7-70050387FC5F}"/>
              </a:ext>
            </a:extLst>
          </p:cNvPr>
          <p:cNvSpPr txBox="1">
            <a:spLocks/>
          </p:cNvSpPr>
          <p:nvPr/>
        </p:nvSpPr>
        <p:spPr>
          <a:xfrm>
            <a:off x="502716" y="570433"/>
            <a:ext cx="6565265" cy="47448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rgbClr val="0047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ts val="3554"/>
              </a:lnSpc>
              <a:spcBef>
                <a:spcPts val="100"/>
              </a:spcBef>
            </a:pPr>
            <a:r>
              <a:rPr lang="fi-FI" sz="3000" spc="-15" dirty="0">
                <a:solidFill>
                  <a:schemeClr val="accent1"/>
                </a:solidFill>
                <a:latin typeface="+mj-lt"/>
              </a:rPr>
              <a:t>Ampumasuunnistusvaliokunnan tavoite</a:t>
            </a:r>
            <a:r>
              <a:rPr lang="fi-FI" sz="3000" spc="-20" dirty="0">
                <a:solidFill>
                  <a:schemeClr val="accent1"/>
                </a:solidFill>
                <a:latin typeface="+mj-lt"/>
              </a:rPr>
              <a:t>:</a:t>
            </a:r>
            <a:endParaRPr lang="fi-FI" sz="3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09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557768" y="2889454"/>
            <a:ext cx="44551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fi-FI" sz="1600" spc="-1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4406" y="1925115"/>
            <a:ext cx="508381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z="1400" b="1" spc="-15" dirty="0">
                <a:solidFill>
                  <a:schemeClr val="accent1"/>
                </a:solidFill>
                <a:latin typeface="Calibri"/>
                <a:cs typeface="Calibri"/>
              </a:rPr>
              <a:t>VALIOKUNNAN</a:t>
            </a:r>
            <a:r>
              <a:rPr sz="14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chemeClr val="accent1"/>
                </a:solidFill>
                <a:latin typeface="Calibri"/>
                <a:cs typeface="Calibri"/>
              </a:rPr>
              <a:t>KESKEISET</a:t>
            </a:r>
            <a:r>
              <a:rPr sz="14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Calibri"/>
                <a:cs typeface="Calibri"/>
              </a:rPr>
              <a:t>TOIMENPIDEKOKONAISUUDET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Liiton mediakanavien seuraajamäärien tarkasteleminen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Yhteistyö Ruotuväki-lehden kanssa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Yhteistyö varuskuntien tiedottajien kanssa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PV-</a:t>
            </a:r>
            <a:r>
              <a:rPr lang="fi-FI" sz="1400" spc="-10" dirty="0" err="1">
                <a:solidFill>
                  <a:schemeClr val="accent1"/>
                </a:solidFill>
                <a:latin typeface="Calibri"/>
                <a:cs typeface="Calibri"/>
              </a:rPr>
              <a:t>moodlen</a:t>
            </a: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 hyödyntäminen liiton materiaaleissa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Sotilasurheilu-lehden jakelun varmistaminen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spc="-10" dirty="0">
                <a:solidFill>
                  <a:schemeClr val="accent1"/>
                </a:solidFill>
                <a:latin typeface="Calibri"/>
                <a:cs typeface="Calibri"/>
              </a:rPr>
              <a:t>Mediakysely vuosittain</a:t>
            </a: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fi-FI" sz="1400" spc="-1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fi-FI" sz="1400" spc="-1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marR="24447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fi-FI" sz="1400" spc="-1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4406" y="4534280"/>
            <a:ext cx="7372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chemeClr val="accent1"/>
                </a:solidFill>
                <a:latin typeface="Calibri"/>
                <a:cs typeface="Calibri"/>
              </a:rPr>
              <a:t>MITTARIT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4406" y="4762548"/>
            <a:ext cx="39833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dirty="0">
                <a:solidFill>
                  <a:schemeClr val="accent1"/>
                </a:solidFill>
                <a:latin typeface="Calibri"/>
                <a:cs typeface="Calibri"/>
              </a:rPr>
              <a:t>Mediakyselyn tulokset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i-FI" sz="1400" dirty="0">
                <a:solidFill>
                  <a:schemeClr val="accent1"/>
                </a:solidFill>
                <a:latin typeface="Calibri"/>
                <a:cs typeface="Calibri"/>
              </a:rPr>
              <a:t>Lehden jutuista tehdyt oikaisuvaatimukset</a:t>
            </a:r>
            <a:endParaRPr sz="1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1B2B18BB-F885-4AB3-B1A2-C9F970C27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18" y="179078"/>
            <a:ext cx="1768189" cy="6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14">
            <a:extLst>
              <a:ext uri="{FF2B5EF4-FFF2-40B4-BE49-F238E27FC236}">
                <a16:creationId xmlns:a16="http://schemas.microsoft.com/office/drawing/2014/main" id="{32A34493-27FF-4E9D-8E5C-C1A9E05AF527}"/>
              </a:ext>
            </a:extLst>
          </p:cNvPr>
          <p:cNvSpPr/>
          <p:nvPr/>
        </p:nvSpPr>
        <p:spPr>
          <a:xfrm>
            <a:off x="413765" y="2230680"/>
            <a:ext cx="5798820" cy="3767454"/>
          </a:xfrm>
          <a:custGeom>
            <a:avLst/>
            <a:gdLst/>
            <a:ahLst/>
            <a:cxnLst/>
            <a:rect l="l" t="t" r="r" b="b"/>
            <a:pathLst>
              <a:path w="5798820" h="3767454">
                <a:moveTo>
                  <a:pt x="5791962" y="5714"/>
                </a:moveTo>
                <a:lnTo>
                  <a:pt x="5792099" y="69308"/>
                </a:lnTo>
                <a:lnTo>
                  <a:pt x="5792233" y="131155"/>
                </a:lnTo>
                <a:lnTo>
                  <a:pt x="5792362" y="191292"/>
                </a:lnTo>
                <a:lnTo>
                  <a:pt x="5792488" y="249755"/>
                </a:lnTo>
                <a:lnTo>
                  <a:pt x="5792610" y="306581"/>
                </a:lnTo>
                <a:lnTo>
                  <a:pt x="5792727" y="361807"/>
                </a:lnTo>
                <a:lnTo>
                  <a:pt x="5792841" y="415468"/>
                </a:lnTo>
                <a:lnTo>
                  <a:pt x="5792952" y="467601"/>
                </a:lnTo>
                <a:lnTo>
                  <a:pt x="5793058" y="518243"/>
                </a:lnTo>
                <a:lnTo>
                  <a:pt x="5793161" y="567429"/>
                </a:lnTo>
                <a:lnTo>
                  <a:pt x="5793261" y="615197"/>
                </a:lnTo>
                <a:lnTo>
                  <a:pt x="5793358" y="661582"/>
                </a:lnTo>
                <a:lnTo>
                  <a:pt x="5793451" y="706621"/>
                </a:lnTo>
                <a:lnTo>
                  <a:pt x="5793541" y="750350"/>
                </a:lnTo>
                <a:lnTo>
                  <a:pt x="5793628" y="792806"/>
                </a:lnTo>
                <a:lnTo>
                  <a:pt x="5793712" y="834025"/>
                </a:lnTo>
                <a:lnTo>
                  <a:pt x="5793793" y="874044"/>
                </a:lnTo>
                <a:lnTo>
                  <a:pt x="5793872" y="912898"/>
                </a:lnTo>
                <a:lnTo>
                  <a:pt x="5794020" y="987260"/>
                </a:lnTo>
                <a:lnTo>
                  <a:pt x="5794159" y="1057401"/>
                </a:lnTo>
                <a:lnTo>
                  <a:pt x="5794288" y="1123613"/>
                </a:lnTo>
                <a:lnTo>
                  <a:pt x="5794408" y="1186188"/>
                </a:lnTo>
                <a:lnTo>
                  <a:pt x="5794521" y="1245415"/>
                </a:lnTo>
                <a:lnTo>
                  <a:pt x="5794626" y="1301586"/>
                </a:lnTo>
                <a:lnTo>
                  <a:pt x="5794724" y="1354992"/>
                </a:lnTo>
                <a:lnTo>
                  <a:pt x="5794816" y="1405925"/>
                </a:lnTo>
                <a:lnTo>
                  <a:pt x="5794904" y="1454674"/>
                </a:lnTo>
                <a:lnTo>
                  <a:pt x="5794986" y="1501532"/>
                </a:lnTo>
                <a:lnTo>
                  <a:pt x="5795065" y="1546789"/>
                </a:lnTo>
                <a:lnTo>
                  <a:pt x="5795141" y="1590737"/>
                </a:lnTo>
                <a:lnTo>
                  <a:pt x="5795214" y="1633665"/>
                </a:lnTo>
                <a:lnTo>
                  <a:pt x="5795285" y="1675866"/>
                </a:lnTo>
                <a:lnTo>
                  <a:pt x="5795355" y="1717631"/>
                </a:lnTo>
                <a:lnTo>
                  <a:pt x="5795426" y="1759250"/>
                </a:lnTo>
                <a:lnTo>
                  <a:pt x="5795461" y="1780096"/>
                </a:lnTo>
                <a:lnTo>
                  <a:pt x="5795531" y="1822043"/>
                </a:lnTo>
                <a:lnTo>
                  <a:pt x="5795604" y="1864571"/>
                </a:lnTo>
                <a:lnTo>
                  <a:pt x="5795678" y="1907973"/>
                </a:lnTo>
                <a:lnTo>
                  <a:pt x="5795755" y="1952539"/>
                </a:lnTo>
                <a:lnTo>
                  <a:pt x="5795836" y="1998560"/>
                </a:lnTo>
                <a:lnTo>
                  <a:pt x="5795920" y="2046328"/>
                </a:lnTo>
                <a:lnTo>
                  <a:pt x="5796010" y="2096133"/>
                </a:lnTo>
                <a:lnTo>
                  <a:pt x="5796105" y="2148266"/>
                </a:lnTo>
                <a:lnTo>
                  <a:pt x="5796207" y="2203019"/>
                </a:lnTo>
                <a:lnTo>
                  <a:pt x="5796315" y="2260682"/>
                </a:lnTo>
                <a:lnTo>
                  <a:pt x="5796432" y="2321546"/>
                </a:lnTo>
                <a:lnTo>
                  <a:pt x="5796556" y="2385904"/>
                </a:lnTo>
                <a:lnTo>
                  <a:pt x="5796690" y="2454045"/>
                </a:lnTo>
                <a:lnTo>
                  <a:pt x="5796834" y="2526260"/>
                </a:lnTo>
                <a:lnTo>
                  <a:pt x="5796988" y="2602841"/>
                </a:lnTo>
                <a:lnTo>
                  <a:pt x="5797069" y="2642860"/>
                </a:lnTo>
                <a:lnTo>
                  <a:pt x="5797153" y="2684079"/>
                </a:lnTo>
                <a:lnTo>
                  <a:pt x="5797240" y="2726536"/>
                </a:lnTo>
                <a:lnTo>
                  <a:pt x="5797330" y="2770265"/>
                </a:lnTo>
                <a:lnTo>
                  <a:pt x="5797423" y="2815305"/>
                </a:lnTo>
                <a:lnTo>
                  <a:pt x="5797520" y="2861690"/>
                </a:lnTo>
                <a:lnTo>
                  <a:pt x="5797620" y="2909458"/>
                </a:lnTo>
                <a:lnTo>
                  <a:pt x="5797723" y="2958645"/>
                </a:lnTo>
                <a:lnTo>
                  <a:pt x="5797829" y="3009286"/>
                </a:lnTo>
                <a:lnTo>
                  <a:pt x="5797940" y="3061420"/>
                </a:lnTo>
                <a:lnTo>
                  <a:pt x="5798054" y="3115082"/>
                </a:lnTo>
                <a:lnTo>
                  <a:pt x="5798171" y="3170308"/>
                </a:lnTo>
                <a:lnTo>
                  <a:pt x="5798293" y="3227134"/>
                </a:lnTo>
                <a:lnTo>
                  <a:pt x="5798419" y="3285598"/>
                </a:lnTo>
                <a:lnTo>
                  <a:pt x="5798548" y="3345735"/>
                </a:lnTo>
                <a:lnTo>
                  <a:pt x="5798682" y="3407583"/>
                </a:lnTo>
                <a:lnTo>
                  <a:pt x="5798820" y="3471176"/>
                </a:lnTo>
                <a:lnTo>
                  <a:pt x="5118" y="3767328"/>
                </a:lnTo>
                <a:lnTo>
                  <a:pt x="5027" y="3692645"/>
                </a:lnTo>
                <a:lnTo>
                  <a:pt x="4937" y="3619945"/>
                </a:lnTo>
                <a:lnTo>
                  <a:pt x="4850" y="3549173"/>
                </a:lnTo>
                <a:lnTo>
                  <a:pt x="4764" y="3480275"/>
                </a:lnTo>
                <a:lnTo>
                  <a:pt x="4681" y="3413197"/>
                </a:lnTo>
                <a:lnTo>
                  <a:pt x="4598" y="3347884"/>
                </a:lnTo>
                <a:lnTo>
                  <a:pt x="4518" y="3284282"/>
                </a:lnTo>
                <a:lnTo>
                  <a:pt x="4438" y="3222337"/>
                </a:lnTo>
                <a:lnTo>
                  <a:pt x="4361" y="3161994"/>
                </a:lnTo>
                <a:lnTo>
                  <a:pt x="4285" y="3103199"/>
                </a:lnTo>
                <a:lnTo>
                  <a:pt x="4210" y="3045897"/>
                </a:lnTo>
                <a:lnTo>
                  <a:pt x="4136" y="2990035"/>
                </a:lnTo>
                <a:lnTo>
                  <a:pt x="4064" y="2935559"/>
                </a:lnTo>
                <a:lnTo>
                  <a:pt x="3993" y="2882413"/>
                </a:lnTo>
                <a:lnTo>
                  <a:pt x="3923" y="2830543"/>
                </a:lnTo>
                <a:lnTo>
                  <a:pt x="3855" y="2779896"/>
                </a:lnTo>
                <a:lnTo>
                  <a:pt x="3787" y="2730416"/>
                </a:lnTo>
                <a:lnTo>
                  <a:pt x="3721" y="2682050"/>
                </a:lnTo>
                <a:lnTo>
                  <a:pt x="3655" y="2634743"/>
                </a:lnTo>
                <a:lnTo>
                  <a:pt x="3591" y="2588441"/>
                </a:lnTo>
                <a:lnTo>
                  <a:pt x="3527" y="2543089"/>
                </a:lnTo>
                <a:lnTo>
                  <a:pt x="3464" y="2498634"/>
                </a:lnTo>
                <a:lnTo>
                  <a:pt x="3402" y="2455020"/>
                </a:lnTo>
                <a:lnTo>
                  <a:pt x="3341" y="2412194"/>
                </a:lnTo>
                <a:lnTo>
                  <a:pt x="3280" y="2370102"/>
                </a:lnTo>
                <a:lnTo>
                  <a:pt x="3220" y="2328688"/>
                </a:lnTo>
                <a:lnTo>
                  <a:pt x="3160" y="2287899"/>
                </a:lnTo>
                <a:lnTo>
                  <a:pt x="3101" y="2247680"/>
                </a:lnTo>
                <a:lnTo>
                  <a:pt x="3043" y="2207978"/>
                </a:lnTo>
                <a:lnTo>
                  <a:pt x="2985" y="2168737"/>
                </a:lnTo>
                <a:lnTo>
                  <a:pt x="2927" y="2129903"/>
                </a:lnTo>
                <a:lnTo>
                  <a:pt x="2870" y="2091423"/>
                </a:lnTo>
                <a:lnTo>
                  <a:pt x="2813" y="2053241"/>
                </a:lnTo>
                <a:lnTo>
                  <a:pt x="2700" y="1977556"/>
                </a:lnTo>
                <a:lnTo>
                  <a:pt x="2587" y="1902415"/>
                </a:lnTo>
                <a:lnTo>
                  <a:pt x="2530" y="1864912"/>
                </a:lnTo>
                <a:lnTo>
                  <a:pt x="2474" y="1827382"/>
                </a:lnTo>
                <a:lnTo>
                  <a:pt x="2361" y="1752023"/>
                </a:lnTo>
                <a:lnTo>
                  <a:pt x="2247" y="1675904"/>
                </a:lnTo>
                <a:lnTo>
                  <a:pt x="2190" y="1637424"/>
                </a:lnTo>
                <a:lnTo>
                  <a:pt x="2132" y="1598590"/>
                </a:lnTo>
                <a:lnTo>
                  <a:pt x="2074" y="1559349"/>
                </a:lnTo>
                <a:lnTo>
                  <a:pt x="2016" y="1519647"/>
                </a:lnTo>
                <a:lnTo>
                  <a:pt x="1957" y="1479428"/>
                </a:lnTo>
                <a:lnTo>
                  <a:pt x="1897" y="1438639"/>
                </a:lnTo>
                <a:lnTo>
                  <a:pt x="1837" y="1397225"/>
                </a:lnTo>
                <a:lnTo>
                  <a:pt x="1777" y="1355133"/>
                </a:lnTo>
                <a:lnTo>
                  <a:pt x="1715" y="1312307"/>
                </a:lnTo>
                <a:lnTo>
                  <a:pt x="1653" y="1268693"/>
                </a:lnTo>
                <a:lnTo>
                  <a:pt x="1590" y="1224238"/>
                </a:lnTo>
                <a:lnTo>
                  <a:pt x="1527" y="1178886"/>
                </a:lnTo>
                <a:lnTo>
                  <a:pt x="1462" y="1132584"/>
                </a:lnTo>
                <a:lnTo>
                  <a:pt x="1396" y="1085277"/>
                </a:lnTo>
                <a:lnTo>
                  <a:pt x="1330" y="1036911"/>
                </a:lnTo>
                <a:lnTo>
                  <a:pt x="1262" y="987431"/>
                </a:lnTo>
                <a:lnTo>
                  <a:pt x="1194" y="936784"/>
                </a:lnTo>
                <a:lnTo>
                  <a:pt x="1124" y="884914"/>
                </a:lnTo>
                <a:lnTo>
                  <a:pt x="1053" y="831768"/>
                </a:lnTo>
                <a:lnTo>
                  <a:pt x="981" y="777292"/>
                </a:lnTo>
                <a:lnTo>
                  <a:pt x="907" y="721430"/>
                </a:lnTo>
                <a:lnTo>
                  <a:pt x="833" y="664128"/>
                </a:lnTo>
                <a:lnTo>
                  <a:pt x="756" y="605333"/>
                </a:lnTo>
                <a:lnTo>
                  <a:pt x="679" y="544990"/>
                </a:lnTo>
                <a:lnTo>
                  <a:pt x="600" y="483045"/>
                </a:lnTo>
                <a:lnTo>
                  <a:pt x="519" y="419443"/>
                </a:lnTo>
                <a:lnTo>
                  <a:pt x="437" y="354130"/>
                </a:lnTo>
                <a:lnTo>
                  <a:pt x="353" y="287052"/>
                </a:lnTo>
                <a:lnTo>
                  <a:pt x="267" y="218154"/>
                </a:lnTo>
                <a:lnTo>
                  <a:pt x="180" y="147382"/>
                </a:lnTo>
                <a:lnTo>
                  <a:pt x="91" y="74682"/>
                </a:lnTo>
                <a:lnTo>
                  <a:pt x="0" y="0"/>
                </a:lnTo>
                <a:lnTo>
                  <a:pt x="5791962" y="5714"/>
                </a:lnTo>
                <a:close/>
              </a:path>
            </a:pathLst>
          </a:custGeom>
          <a:ln w="102107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185F35D4-BF61-4658-8394-84EE9BD64CAC}"/>
              </a:ext>
            </a:extLst>
          </p:cNvPr>
          <p:cNvSpPr/>
          <p:nvPr/>
        </p:nvSpPr>
        <p:spPr>
          <a:xfrm>
            <a:off x="1023855" y="2769842"/>
            <a:ext cx="109392" cy="23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522068E1-BA96-4088-B683-FC0BEA11C2F6}"/>
              </a:ext>
            </a:extLst>
          </p:cNvPr>
          <p:cNvSpPr/>
          <p:nvPr/>
        </p:nvSpPr>
        <p:spPr>
          <a:xfrm>
            <a:off x="999022" y="3840528"/>
            <a:ext cx="171721" cy="242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F62D206B-AFA2-4476-BE84-2C02BA09C3F9}"/>
              </a:ext>
            </a:extLst>
          </p:cNvPr>
          <p:cNvSpPr/>
          <p:nvPr/>
        </p:nvSpPr>
        <p:spPr>
          <a:xfrm>
            <a:off x="1006743" y="4901826"/>
            <a:ext cx="156855" cy="240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D1DE6E16-E55A-40C1-A983-84E27E92CE69}"/>
              </a:ext>
            </a:extLst>
          </p:cNvPr>
          <p:cNvSpPr txBox="1"/>
          <p:nvPr/>
        </p:nvSpPr>
        <p:spPr>
          <a:xfrm>
            <a:off x="1557768" y="3738985"/>
            <a:ext cx="315722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24447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fi-FI" sz="1600" spc="-10" dirty="0">
                <a:solidFill>
                  <a:schemeClr val="accent1"/>
                </a:solidFill>
                <a:latin typeface="Calibri"/>
                <a:cs typeface="Calibri"/>
              </a:rPr>
              <a:t>Liiton toiminnasta tiedottaminen reaaliajassa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B3973D1-D4EB-4A16-88B5-42807EE5B77C}"/>
              </a:ext>
            </a:extLst>
          </p:cNvPr>
          <p:cNvSpPr txBox="1"/>
          <p:nvPr/>
        </p:nvSpPr>
        <p:spPr>
          <a:xfrm>
            <a:off x="1494282" y="2742205"/>
            <a:ext cx="31572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24447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fi-FI" sz="1600" spc="-10" dirty="0">
                <a:solidFill>
                  <a:schemeClr val="accent1"/>
                </a:solidFill>
                <a:latin typeface="Calibri"/>
                <a:cs typeface="Calibri"/>
              </a:rPr>
              <a:t>Kohderyhmän tavoittava viestintä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891A63F7-D1B4-4A49-A824-509A6A829AFA}"/>
              </a:ext>
            </a:extLst>
          </p:cNvPr>
          <p:cNvSpPr txBox="1"/>
          <p:nvPr/>
        </p:nvSpPr>
        <p:spPr>
          <a:xfrm>
            <a:off x="1494282" y="4817769"/>
            <a:ext cx="315722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24447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fi-FI" sz="1600" spc="-10" dirty="0">
                <a:solidFill>
                  <a:schemeClr val="accent1"/>
                </a:solidFill>
                <a:latin typeface="Calibri"/>
                <a:cs typeface="Calibri"/>
              </a:rPr>
              <a:t>Yhteiskunnan liikunnalle asettamien eettisten ja moraalisten vaatimusten täyttäminen</a:t>
            </a: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E548A9F6-9C0F-6048-878C-62B425EAF126}"/>
              </a:ext>
            </a:extLst>
          </p:cNvPr>
          <p:cNvSpPr txBox="1">
            <a:spLocks/>
          </p:cNvSpPr>
          <p:nvPr/>
        </p:nvSpPr>
        <p:spPr>
          <a:xfrm>
            <a:off x="502715" y="294718"/>
            <a:ext cx="6565265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0" i="0">
                <a:solidFill>
                  <a:srgbClr val="0047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ts val="3554"/>
              </a:lnSpc>
              <a:spcBef>
                <a:spcPts val="100"/>
              </a:spcBef>
            </a:pPr>
            <a:r>
              <a:rPr lang="fi-FI" sz="3000" kern="0" spc="-15" dirty="0">
                <a:solidFill>
                  <a:schemeClr val="accent1"/>
                </a:solidFill>
              </a:rPr>
              <a:t>Talous- ja viestintävaliokunnan tavoite</a:t>
            </a:r>
            <a:br>
              <a:rPr lang="fi-FI" sz="3000" kern="0" spc="-15" dirty="0">
                <a:solidFill>
                  <a:schemeClr val="accent1"/>
                </a:solidFill>
              </a:rPr>
            </a:br>
            <a:endParaRPr lang="fi-FI" sz="3000" kern="0" spc="-15" dirty="0">
              <a:solidFill>
                <a:schemeClr val="accent1"/>
              </a:solidFill>
            </a:endParaRPr>
          </a:p>
          <a:p>
            <a:pPr marL="12700">
              <a:lnSpc>
                <a:spcPts val="3554"/>
              </a:lnSpc>
              <a:spcBef>
                <a:spcPts val="100"/>
              </a:spcBef>
            </a:pPr>
            <a:r>
              <a:rPr lang="fi-FI" sz="3000" kern="0" spc="-15" dirty="0">
                <a:solidFill>
                  <a:schemeClr val="accent1"/>
                </a:solidFill>
              </a:rPr>
              <a:t>Viestintä:</a:t>
            </a:r>
            <a:endParaRPr lang="fi-FI" sz="30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0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793</Words>
  <Application>Microsoft Office PowerPoint</Application>
  <PresentationFormat>Laajakuva</PresentationFormat>
  <Paragraphs>236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STRATEGIA 2023-2025</vt:lpstr>
      <vt:lpstr>Strategia 2023-2025</vt:lpstr>
      <vt:lpstr>PowerPoint-esitys</vt:lpstr>
      <vt:lpstr>VLK-valiokunnan tavoite: VLK-TOIMINNASSA</vt:lpstr>
      <vt:lpstr>VLK-suoritukset varuskunnittain</vt:lpstr>
      <vt:lpstr>VLK-toiminnan kehittämishanke 1.10.2021-30.9.2023</vt:lpstr>
      <vt:lpstr>Kilpailuvaliokunnan tavoite:</vt:lpstr>
      <vt:lpstr>PowerPoint-esitys</vt:lpstr>
      <vt:lpstr>PowerPoint-esitys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2021-2013</dc:title>
  <dc:creator>Jouni Leppäsaajo</dc:creator>
  <cp:lastModifiedBy>Jouni Leppäsaajo</cp:lastModifiedBy>
  <cp:revision>31</cp:revision>
  <cp:lastPrinted>2022-04-13T05:16:37Z</cp:lastPrinted>
  <dcterms:created xsi:type="dcterms:W3CDTF">2020-09-03T11:20:45Z</dcterms:created>
  <dcterms:modified xsi:type="dcterms:W3CDTF">2023-02-08T11:51:10Z</dcterms:modified>
</cp:coreProperties>
</file>