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3"/>
  </p:notesMasterIdLst>
  <p:handoutMasterIdLst>
    <p:handoutMasterId r:id="rId44"/>
  </p:handoutMasterIdLst>
  <p:sldIdLst>
    <p:sldId id="383" r:id="rId5"/>
    <p:sldId id="380" r:id="rId6"/>
    <p:sldId id="360" r:id="rId7"/>
    <p:sldId id="373" r:id="rId8"/>
    <p:sldId id="503" r:id="rId9"/>
    <p:sldId id="378" r:id="rId10"/>
    <p:sldId id="376" r:id="rId11"/>
    <p:sldId id="349" r:id="rId12"/>
    <p:sldId id="511" r:id="rId13"/>
    <p:sldId id="510" r:id="rId14"/>
    <p:sldId id="507" r:id="rId15"/>
    <p:sldId id="499" r:id="rId16"/>
    <p:sldId id="375" r:id="rId17"/>
    <p:sldId id="508" r:id="rId18"/>
    <p:sldId id="261" r:id="rId19"/>
    <p:sldId id="385" r:id="rId20"/>
    <p:sldId id="500" r:id="rId21"/>
    <p:sldId id="386" r:id="rId22"/>
    <p:sldId id="505" r:id="rId23"/>
    <p:sldId id="256" r:id="rId24"/>
    <p:sldId id="501" r:id="rId25"/>
    <p:sldId id="506" r:id="rId26"/>
    <p:sldId id="393" r:id="rId27"/>
    <p:sldId id="502" r:id="rId28"/>
    <p:sldId id="387" r:id="rId29"/>
    <p:sldId id="356" r:id="rId30"/>
    <p:sldId id="357" r:id="rId31"/>
    <p:sldId id="388" r:id="rId32"/>
    <p:sldId id="379" r:id="rId33"/>
    <p:sldId id="267" r:id="rId34"/>
    <p:sldId id="363" r:id="rId35"/>
    <p:sldId id="364" r:id="rId36"/>
    <p:sldId id="365" r:id="rId37"/>
    <p:sldId id="366" r:id="rId38"/>
    <p:sldId id="389" r:id="rId39"/>
    <p:sldId id="260" r:id="rId40"/>
    <p:sldId id="390" r:id="rId41"/>
    <p:sldId id="509" r:id="rId42"/>
  </p:sldIdLst>
  <p:sldSz cx="12192000" cy="6858000"/>
  <p:notesSz cx="6797675" cy="992822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Normaali tyyl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3" autoAdjust="0"/>
    <p:restoredTop sz="94660"/>
  </p:normalViewPr>
  <p:slideViewPr>
    <p:cSldViewPr snapToGrid="0">
      <p:cViewPr varScale="1">
        <p:scale>
          <a:sx n="49" d="100"/>
          <a:sy n="49" d="100"/>
        </p:scale>
        <p:origin x="51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eri Martikainen Suomen Sotilasurheiluliitto ry" userId="515868784f4d42c1" providerId="LiveId" clId="{CA016691-7B3E-4A50-979B-15E53777DE85}"/>
    <pc:docChg chg="undo custSel addSld modSld">
      <pc:chgData name="Santeri Martikainen Suomen Sotilasurheiluliitto ry" userId="515868784f4d42c1" providerId="LiveId" clId="{CA016691-7B3E-4A50-979B-15E53777DE85}" dt="2023-08-30T07:00:08.994" v="71" actId="26606"/>
      <pc:docMkLst>
        <pc:docMk/>
      </pc:docMkLst>
      <pc:sldChg chg="addSp delSp modSp new mod setBg">
        <pc:chgData name="Santeri Martikainen Suomen Sotilasurheiluliitto ry" userId="515868784f4d42c1" providerId="LiveId" clId="{CA016691-7B3E-4A50-979B-15E53777DE85}" dt="2023-08-30T07:00:08.994" v="71" actId="26606"/>
        <pc:sldMkLst>
          <pc:docMk/>
          <pc:sldMk cId="2481942917" sldId="506"/>
        </pc:sldMkLst>
        <pc:spChg chg="del">
          <ac:chgData name="Santeri Martikainen Suomen Sotilasurheiluliitto ry" userId="515868784f4d42c1" providerId="LiveId" clId="{CA016691-7B3E-4A50-979B-15E53777DE85}" dt="2023-08-30T06:47:54.844" v="6" actId="26606"/>
          <ac:spMkLst>
            <pc:docMk/>
            <pc:sldMk cId="2481942917" sldId="506"/>
            <ac:spMk id="2" creationId="{16754E1E-E835-64DF-6560-5F77E13138E4}"/>
          </ac:spMkLst>
        </pc:spChg>
        <pc:spChg chg="del">
          <ac:chgData name="Santeri Martikainen Suomen Sotilasurheiluliitto ry" userId="515868784f4d42c1" providerId="LiveId" clId="{CA016691-7B3E-4A50-979B-15E53777DE85}" dt="2023-08-30T06:47:32.365" v="1"/>
          <ac:spMkLst>
            <pc:docMk/>
            <pc:sldMk cId="2481942917" sldId="506"/>
            <ac:spMk id="3" creationId="{8BA1C3F8-20B9-F7E8-5F79-8BF2288FC27E}"/>
          </ac:spMkLst>
        </pc:spChg>
        <pc:spChg chg="add del mod">
          <ac:chgData name="Santeri Martikainen Suomen Sotilasurheiluliitto ry" userId="515868784f4d42c1" providerId="LiveId" clId="{CA016691-7B3E-4A50-979B-15E53777DE85}" dt="2023-08-30T06:49:17.626" v="9"/>
          <ac:spMkLst>
            <pc:docMk/>
            <pc:sldMk cId="2481942917" sldId="506"/>
            <ac:spMk id="6" creationId="{B0314283-184C-3418-9790-A9DAC3AEE0F7}"/>
          </ac:spMkLst>
        </pc:spChg>
        <pc:spChg chg="add del">
          <ac:chgData name="Santeri Martikainen Suomen Sotilasurheiluliitto ry" userId="515868784f4d42c1" providerId="LiveId" clId="{CA016691-7B3E-4A50-979B-15E53777DE85}" dt="2023-08-30T06:57:58.083" v="30" actId="26606"/>
          <ac:spMkLst>
            <pc:docMk/>
            <pc:sldMk cId="2481942917" sldId="506"/>
            <ac:spMk id="9" creationId="{42A4FC2C-047E-45A5-965D-8E1E3BF09BC6}"/>
          </ac:spMkLst>
        </pc:spChg>
        <pc:spChg chg="add del mod">
          <ac:chgData name="Santeri Martikainen Suomen Sotilasurheiluliitto ry" userId="515868784f4d42c1" providerId="LiveId" clId="{CA016691-7B3E-4A50-979B-15E53777DE85}" dt="2023-08-30T06:51:04.307" v="17"/>
          <ac:spMkLst>
            <pc:docMk/>
            <pc:sldMk cId="2481942917" sldId="506"/>
            <ac:spMk id="10" creationId="{58A45942-5D64-04EE-21DA-F86D77BD5207}"/>
          </ac:spMkLst>
        </pc:spChg>
        <pc:spChg chg="add del mod">
          <ac:chgData name="Santeri Martikainen Suomen Sotilasurheiluliitto ry" userId="515868784f4d42c1" providerId="LiveId" clId="{CA016691-7B3E-4A50-979B-15E53777DE85}" dt="2023-08-30T06:52:35.582" v="19"/>
          <ac:spMkLst>
            <pc:docMk/>
            <pc:sldMk cId="2481942917" sldId="506"/>
            <ac:spMk id="14" creationId="{BC9DB81D-4487-92C0-983B-0969B5DB9B0B}"/>
          </ac:spMkLst>
        </pc:spChg>
        <pc:spChg chg="add del mod">
          <ac:chgData name="Santeri Martikainen Suomen Sotilasurheiluliitto ry" userId="515868784f4d42c1" providerId="LiveId" clId="{CA016691-7B3E-4A50-979B-15E53777DE85}" dt="2023-08-30T06:54:27.423" v="23"/>
          <ac:spMkLst>
            <pc:docMk/>
            <pc:sldMk cId="2481942917" sldId="506"/>
            <ac:spMk id="21" creationId="{BD7EF468-DEEC-4CF3-ED9E-CB72C10813C7}"/>
          </ac:spMkLst>
        </pc:spChg>
        <pc:spChg chg="add del mod">
          <ac:chgData name="Santeri Martikainen Suomen Sotilasurheiluliitto ry" userId="515868784f4d42c1" providerId="LiveId" clId="{CA016691-7B3E-4A50-979B-15E53777DE85}" dt="2023-08-30T06:57:34.165" v="27" actId="22"/>
          <ac:spMkLst>
            <pc:docMk/>
            <pc:sldMk cId="2481942917" sldId="506"/>
            <ac:spMk id="24" creationId="{09907C1D-C8BD-1E3A-9DFE-A917BFB0421C}"/>
          </ac:spMkLst>
        </pc:spChg>
        <pc:spChg chg="add mod ord">
          <ac:chgData name="Santeri Martikainen Suomen Sotilasurheiluliitto ry" userId="515868784f4d42c1" providerId="LiveId" clId="{CA016691-7B3E-4A50-979B-15E53777DE85}" dt="2023-08-30T07:00:08.994" v="71" actId="26606"/>
          <ac:spMkLst>
            <pc:docMk/>
            <pc:sldMk cId="2481942917" sldId="506"/>
            <ac:spMk id="30" creationId="{CF5DA271-A31D-89D9-7C9D-0DE194FC097A}"/>
          </ac:spMkLst>
        </pc:spChg>
        <pc:spChg chg="add del">
          <ac:chgData name="Santeri Martikainen Suomen Sotilasurheiluliitto ry" userId="515868784f4d42c1" providerId="LiveId" clId="{CA016691-7B3E-4A50-979B-15E53777DE85}" dt="2023-08-30T06:57:58.064" v="29" actId="26606"/>
          <ac:spMkLst>
            <pc:docMk/>
            <pc:sldMk cId="2481942917" sldId="506"/>
            <ac:spMk id="31" creationId="{0B761509-3B9A-49A6-A84B-C3D86811697D}"/>
          </ac:spMkLst>
        </pc:spChg>
        <pc:spChg chg="add del">
          <ac:chgData name="Santeri Martikainen Suomen Sotilasurheiluliitto ry" userId="515868784f4d42c1" providerId="LiveId" clId="{CA016691-7B3E-4A50-979B-15E53777DE85}" dt="2023-08-30T06:57:58.064" v="29" actId="26606"/>
          <ac:spMkLst>
            <pc:docMk/>
            <pc:sldMk cId="2481942917" sldId="506"/>
            <ac:spMk id="33" creationId="{91DE43FD-EB47-414A-B0AB-169B0FFFA527}"/>
          </ac:spMkLst>
        </pc:spChg>
        <pc:spChg chg="add del">
          <ac:chgData name="Santeri Martikainen Suomen Sotilasurheiluliitto ry" userId="515868784f4d42c1" providerId="LiveId" clId="{CA016691-7B3E-4A50-979B-15E53777DE85}" dt="2023-08-30T07:00:08.994" v="71" actId="26606"/>
          <ac:spMkLst>
            <pc:docMk/>
            <pc:sldMk cId="2481942917" sldId="506"/>
            <ac:spMk id="39" creationId="{F13C74B1-5B17-4795-BED0-7140497B445A}"/>
          </ac:spMkLst>
        </pc:spChg>
        <pc:spChg chg="add del">
          <ac:chgData name="Santeri Martikainen Suomen Sotilasurheiluliitto ry" userId="515868784f4d42c1" providerId="LiveId" clId="{CA016691-7B3E-4A50-979B-15E53777DE85}" dt="2023-08-30T07:00:08.994" v="71" actId="26606"/>
          <ac:spMkLst>
            <pc:docMk/>
            <pc:sldMk cId="2481942917" sldId="506"/>
            <ac:spMk id="40" creationId="{D4974D33-8DC5-464E-8C6D-BE58F0669C17}"/>
          </ac:spMkLst>
        </pc:spChg>
        <pc:spChg chg="add del">
          <ac:chgData name="Santeri Martikainen Suomen Sotilasurheiluliitto ry" userId="515868784f4d42c1" providerId="LiveId" clId="{CA016691-7B3E-4A50-979B-15E53777DE85}" dt="2023-08-30T07:00:08.994" v="70" actId="26606"/>
          <ac:spMkLst>
            <pc:docMk/>
            <pc:sldMk cId="2481942917" sldId="506"/>
            <ac:spMk id="45" creationId="{23E547B5-89CF-4EC0-96DE-25771AED0799}"/>
          </ac:spMkLst>
        </pc:spChg>
        <pc:spChg chg="add del">
          <ac:chgData name="Santeri Martikainen Suomen Sotilasurheiluliitto ry" userId="515868784f4d42c1" providerId="LiveId" clId="{CA016691-7B3E-4A50-979B-15E53777DE85}" dt="2023-08-30T07:00:08.994" v="70" actId="26606"/>
          <ac:spMkLst>
            <pc:docMk/>
            <pc:sldMk cId="2481942917" sldId="506"/>
            <ac:spMk id="47" creationId="{3F0B8CEB-8279-4E5E-A0CE-1FC9F71736F2}"/>
          </ac:spMkLst>
        </pc:spChg>
        <pc:spChg chg="add">
          <ac:chgData name="Santeri Martikainen Suomen Sotilasurheiluliitto ry" userId="515868784f4d42c1" providerId="LiveId" clId="{CA016691-7B3E-4A50-979B-15E53777DE85}" dt="2023-08-30T07:00:08.994" v="71" actId="26606"/>
          <ac:spMkLst>
            <pc:docMk/>
            <pc:sldMk cId="2481942917" sldId="506"/>
            <ac:spMk id="49" creationId="{04812C46-200A-4DEB-A05E-3ED6C68C2387}"/>
          </ac:spMkLst>
        </pc:spChg>
        <pc:grpChg chg="add del">
          <ac:chgData name="Santeri Martikainen Suomen Sotilasurheiluliitto ry" userId="515868784f4d42c1" providerId="LiveId" clId="{CA016691-7B3E-4A50-979B-15E53777DE85}" dt="2023-08-30T06:57:58.064" v="29" actId="26606"/>
          <ac:grpSpMkLst>
            <pc:docMk/>
            <pc:sldMk cId="2481942917" sldId="506"/>
            <ac:grpSpMk id="35" creationId="{58495BCC-CE77-4CC2-952E-846F41119FD5}"/>
          </ac:grpSpMkLst>
        </pc:grpChg>
        <pc:picChg chg="add del mod">
          <ac:chgData name="Santeri Martikainen Suomen Sotilasurheiluliitto ry" userId="515868784f4d42c1" providerId="LiveId" clId="{CA016691-7B3E-4A50-979B-15E53777DE85}" dt="2023-08-30T06:48:43.923" v="8" actId="478"/>
          <ac:picMkLst>
            <pc:docMk/>
            <pc:sldMk cId="2481942917" sldId="506"/>
            <ac:picMk id="4" creationId="{3AAADEBE-BF80-CB5A-20AA-D6088B0D25C0}"/>
          </ac:picMkLst>
        </pc:picChg>
        <pc:picChg chg="add del mod">
          <ac:chgData name="Santeri Martikainen Suomen Sotilasurheiluliitto ry" userId="515868784f4d42c1" providerId="LiveId" clId="{CA016691-7B3E-4A50-979B-15E53777DE85}" dt="2023-08-30T06:50:07.227" v="11" actId="21"/>
          <ac:picMkLst>
            <pc:docMk/>
            <pc:sldMk cId="2481942917" sldId="506"/>
            <ac:picMk id="7" creationId="{9B9D6A24-FBBC-C9BE-EF58-EE81EACF02F9}"/>
          </ac:picMkLst>
        </pc:picChg>
        <pc:picChg chg="add del mod">
          <ac:chgData name="Santeri Martikainen Suomen Sotilasurheiluliitto ry" userId="515868784f4d42c1" providerId="LiveId" clId="{CA016691-7B3E-4A50-979B-15E53777DE85}" dt="2023-08-30T06:51:00.217" v="16" actId="478"/>
          <ac:picMkLst>
            <pc:docMk/>
            <pc:sldMk cId="2481942917" sldId="506"/>
            <ac:picMk id="11" creationId="{1346759D-746C-952A-2E16-A240984CA3E9}"/>
          </ac:picMkLst>
        </pc:picChg>
        <pc:picChg chg="add del mod">
          <ac:chgData name="Santeri Martikainen Suomen Sotilasurheiluliitto ry" userId="515868784f4d42c1" providerId="LiveId" clId="{CA016691-7B3E-4A50-979B-15E53777DE85}" dt="2023-08-30T06:51:34.947" v="18" actId="478"/>
          <ac:picMkLst>
            <pc:docMk/>
            <pc:sldMk cId="2481942917" sldId="506"/>
            <ac:picMk id="12" creationId="{606DA2BE-A1BC-DD9C-92B0-E0FF033252E1}"/>
          </ac:picMkLst>
        </pc:picChg>
        <pc:picChg chg="add del mod">
          <ac:chgData name="Santeri Martikainen Suomen Sotilasurheiluliitto ry" userId="515868784f4d42c1" providerId="LiveId" clId="{CA016691-7B3E-4A50-979B-15E53777DE85}" dt="2023-08-30T06:54:06.524" v="22" actId="478"/>
          <ac:picMkLst>
            <pc:docMk/>
            <pc:sldMk cId="2481942917" sldId="506"/>
            <ac:picMk id="17" creationId="{32FD123C-6D4C-76E2-780F-3EC725C840DC}"/>
          </ac:picMkLst>
        </pc:picChg>
        <pc:picChg chg="add del">
          <ac:chgData name="Santeri Martikainen Suomen Sotilasurheiluliitto ry" userId="515868784f4d42c1" providerId="LiveId" clId="{CA016691-7B3E-4A50-979B-15E53777DE85}" dt="2023-08-30T06:54:02.879" v="21" actId="478"/>
          <ac:picMkLst>
            <pc:docMk/>
            <pc:sldMk cId="2481942917" sldId="506"/>
            <ac:picMk id="19" creationId="{B14FCA25-CE20-6F12-0E41-3A383500FDA9}"/>
          </ac:picMkLst>
        </pc:picChg>
        <pc:picChg chg="add del mod">
          <ac:chgData name="Santeri Martikainen Suomen Sotilasurheiluliitto ry" userId="515868784f4d42c1" providerId="LiveId" clId="{CA016691-7B3E-4A50-979B-15E53777DE85}" dt="2023-08-30T06:54:31.967" v="24" actId="478"/>
          <ac:picMkLst>
            <pc:docMk/>
            <pc:sldMk cId="2481942917" sldId="506"/>
            <ac:picMk id="22" creationId="{734BB27F-6D3E-40B8-64CB-345C6BCC7F4D}"/>
          </ac:picMkLst>
        </pc:picChg>
        <pc:picChg chg="add mod ord">
          <ac:chgData name="Santeri Martikainen Suomen Sotilasurheiluliitto ry" userId="515868784f4d42c1" providerId="LiveId" clId="{CA016691-7B3E-4A50-979B-15E53777DE85}" dt="2023-08-30T07:00:08.994" v="71" actId="26606"/>
          <ac:picMkLst>
            <pc:docMk/>
            <pc:sldMk cId="2481942917" sldId="506"/>
            <ac:picMk id="26" creationId="{F79D6DC8-17F4-0107-92E1-BD2E31563F8A}"/>
          </ac:picMkLst>
        </pc:picChg>
      </pc:sldChg>
    </pc:docChg>
  </pc:docChgLst>
  <pc:docChgLst>
    <pc:chgData name="Santeri Martikainen Suomen Sotilasurheiluliitto ry" userId="515868784f4d42c1" providerId="LiveId" clId="{4A858AE6-EBEA-4E31-A3D7-127094BC00D8}"/>
    <pc:docChg chg="undo custSel delSld modSld sldOrd">
      <pc:chgData name="Santeri Martikainen Suomen Sotilasurheiluliitto ry" userId="515868784f4d42c1" providerId="LiveId" clId="{4A858AE6-EBEA-4E31-A3D7-127094BC00D8}" dt="2024-02-11T17:52:03.816" v="475" actId="26606"/>
      <pc:docMkLst>
        <pc:docMk/>
      </pc:docMkLst>
      <pc:sldChg chg="ord">
        <pc:chgData name="Santeri Martikainen Suomen Sotilasurheiluliitto ry" userId="515868784f4d42c1" providerId="LiveId" clId="{4A858AE6-EBEA-4E31-A3D7-127094BC00D8}" dt="2024-02-11T17:51:02.543" v="472"/>
        <pc:sldMkLst>
          <pc:docMk/>
          <pc:sldMk cId="143584760" sldId="260"/>
        </pc:sldMkLst>
      </pc:sldChg>
      <pc:sldChg chg="modSp mod ord">
        <pc:chgData name="Santeri Martikainen Suomen Sotilasurheiluliitto ry" userId="515868784f4d42c1" providerId="LiveId" clId="{4A858AE6-EBEA-4E31-A3D7-127094BC00D8}" dt="2024-02-11T17:50:15.653" v="470" actId="20577"/>
        <pc:sldMkLst>
          <pc:docMk/>
          <pc:sldMk cId="2876490988" sldId="378"/>
        </pc:sldMkLst>
        <pc:spChg chg="mod">
          <ac:chgData name="Santeri Martikainen Suomen Sotilasurheiluliitto ry" userId="515868784f4d42c1" providerId="LiveId" clId="{4A858AE6-EBEA-4E31-A3D7-127094BC00D8}" dt="2024-02-11T17:50:15.653" v="470" actId="20577"/>
          <ac:spMkLst>
            <pc:docMk/>
            <pc:sldMk cId="2876490988" sldId="378"/>
            <ac:spMk id="2" creationId="{5D81B604-447C-4A25-A56D-A9A35FA38002}"/>
          </ac:spMkLst>
        </pc:spChg>
      </pc:sldChg>
      <pc:sldChg chg="del">
        <pc:chgData name="Santeri Martikainen Suomen Sotilasurheiluliitto ry" userId="515868784f4d42c1" providerId="LiveId" clId="{4A858AE6-EBEA-4E31-A3D7-127094BC00D8}" dt="2024-02-11T17:47:52.140" v="434" actId="47"/>
        <pc:sldMkLst>
          <pc:docMk/>
          <pc:sldMk cId="3391666844" sldId="392"/>
        </pc:sldMkLst>
      </pc:sldChg>
      <pc:sldChg chg="addSp delSp modSp mod">
        <pc:chgData name="Santeri Martikainen Suomen Sotilasurheiluliitto ry" userId="515868784f4d42c1" providerId="LiveId" clId="{4A858AE6-EBEA-4E31-A3D7-127094BC00D8}" dt="2024-02-11T17:48:58.998" v="445" actId="26606"/>
        <pc:sldMkLst>
          <pc:docMk/>
          <pc:sldMk cId="0" sldId="499"/>
        </pc:sldMkLst>
        <pc:spChg chg="mod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034" creationId="{44FBE570-56C2-A034-8542-FE18AC51C4B5}"/>
          </ac:spMkLst>
        </pc:spChg>
        <pc:spChg chg="add del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30" creationId="{7A5F0580-5EE9-419F-96EE-B6529EF6E7D0}"/>
          </ac:spMkLst>
        </pc:spChg>
        <pc:spChg chg="add del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38" creationId="{8FC9BE17-9A7B-462D-AE50-3D8777387304}"/>
          </ac:spMkLst>
        </pc:spChg>
        <pc:spChg chg="add del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40" creationId="{3EBE8569-6AEC-4B8C-8D53-2DE337CDBA65}"/>
          </ac:spMkLst>
        </pc:spChg>
        <pc:spChg chg="add del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41" creationId="{55D4142C-5077-457F-A6AD-3FECFDB39685}"/>
          </ac:spMkLst>
        </pc:spChg>
        <pc:spChg chg="add del">
          <ac:chgData name="Santeri Martikainen Suomen Sotilasurheiluliitto ry" userId="515868784f4d42c1" providerId="LiveId" clId="{4A858AE6-EBEA-4E31-A3D7-127094BC00D8}" dt="2024-02-11T17:48:28.769" v="436" actId="26606"/>
          <ac:spMkLst>
            <pc:docMk/>
            <pc:sldMk cId="0" sldId="499"/>
            <ac:spMk id="44146" creationId="{9F7D5CDA-D291-4307-BF55-1381FED29634}"/>
          </ac:spMkLst>
        </pc:spChg>
        <pc:spChg chg="add del">
          <ac:chgData name="Santeri Martikainen Suomen Sotilasurheiluliitto ry" userId="515868784f4d42c1" providerId="LiveId" clId="{4A858AE6-EBEA-4E31-A3D7-127094BC00D8}" dt="2024-02-11T17:48:28.769" v="436" actId="26606"/>
          <ac:spMkLst>
            <pc:docMk/>
            <pc:sldMk cId="0" sldId="499"/>
            <ac:spMk id="44148" creationId="{59B296B9-C5A5-4E4F-9B60-C907B5F1466C}"/>
          </ac:spMkLst>
        </pc:spChg>
        <pc:spChg chg="add del">
          <ac:chgData name="Santeri Martikainen Suomen Sotilasurheiluliitto ry" userId="515868784f4d42c1" providerId="LiveId" clId="{4A858AE6-EBEA-4E31-A3D7-127094BC00D8}" dt="2024-02-11T17:48:28.769" v="436" actId="26606"/>
          <ac:spMkLst>
            <pc:docMk/>
            <pc:sldMk cId="0" sldId="499"/>
            <ac:spMk id="44150" creationId="{D0300FD3-5AF1-6305-15FA-9078072672E2}"/>
          </ac:spMkLst>
        </pc:spChg>
        <pc:spChg chg="add del">
          <ac:chgData name="Santeri Martikainen Suomen Sotilasurheiluliitto ry" userId="515868784f4d42c1" providerId="LiveId" clId="{4A858AE6-EBEA-4E31-A3D7-127094BC00D8}" dt="2024-02-11T17:48:34.599" v="438" actId="26606"/>
          <ac:spMkLst>
            <pc:docMk/>
            <pc:sldMk cId="0" sldId="499"/>
            <ac:spMk id="44152" creationId="{3873B707-463F-40B0-8227-E8CC6C67EB25}"/>
          </ac:spMkLst>
        </pc:spChg>
        <pc:spChg chg="add del">
          <ac:chgData name="Santeri Martikainen Suomen Sotilasurheiluliitto ry" userId="515868784f4d42c1" providerId="LiveId" clId="{4A858AE6-EBEA-4E31-A3D7-127094BC00D8}" dt="2024-02-11T17:48:34.599" v="438" actId="26606"/>
          <ac:spMkLst>
            <pc:docMk/>
            <pc:sldMk cId="0" sldId="499"/>
            <ac:spMk id="44153" creationId="{201CC55D-ED54-4C5C-95E6-10947BD1103B}"/>
          </ac:spMkLst>
        </pc:spChg>
        <pc:spChg chg="add del">
          <ac:chgData name="Santeri Martikainen Suomen Sotilasurheiluliitto ry" userId="515868784f4d42c1" providerId="LiveId" clId="{4A858AE6-EBEA-4E31-A3D7-127094BC00D8}" dt="2024-02-11T17:48:34.599" v="438" actId="26606"/>
          <ac:spMkLst>
            <pc:docMk/>
            <pc:sldMk cId="0" sldId="499"/>
            <ac:spMk id="44154" creationId="{C13237C8-E62C-4F0D-A318-BD6FB6C2D138}"/>
          </ac:spMkLst>
        </pc:spChg>
        <pc:spChg chg="add del">
          <ac:chgData name="Santeri Martikainen Suomen Sotilasurheiluliitto ry" userId="515868784f4d42c1" providerId="LiveId" clId="{4A858AE6-EBEA-4E31-A3D7-127094BC00D8}" dt="2024-02-11T17:48:34.599" v="438" actId="26606"/>
          <ac:spMkLst>
            <pc:docMk/>
            <pc:sldMk cId="0" sldId="499"/>
            <ac:spMk id="44156" creationId="{19C9EAEA-39D0-4B0E-A0EB-51E7B26740B1}"/>
          </ac:spMkLst>
        </pc:spChg>
        <pc:spChg chg="add del">
          <ac:chgData name="Santeri Martikainen Suomen Sotilasurheiluliitto ry" userId="515868784f4d42c1" providerId="LiveId" clId="{4A858AE6-EBEA-4E31-A3D7-127094BC00D8}" dt="2024-02-11T17:48:39.398" v="440" actId="26606"/>
          <ac:spMkLst>
            <pc:docMk/>
            <pc:sldMk cId="0" sldId="499"/>
            <ac:spMk id="44159" creationId="{9AA72BD9-2C5A-4EDC-931F-5AA08EACA0F3}"/>
          </ac:spMkLst>
        </pc:spChg>
        <pc:spChg chg="add del">
          <ac:chgData name="Santeri Martikainen Suomen Sotilasurheiluliitto ry" userId="515868784f4d42c1" providerId="LiveId" clId="{4A858AE6-EBEA-4E31-A3D7-127094BC00D8}" dt="2024-02-11T17:48:39.398" v="440" actId="26606"/>
          <ac:spMkLst>
            <pc:docMk/>
            <pc:sldMk cId="0" sldId="499"/>
            <ac:spMk id="44160" creationId="{DD3981AC-7B61-4947-BCF3-F7AA7FA385B9}"/>
          </ac:spMkLst>
        </pc:spChg>
        <pc:spChg chg="add del">
          <ac:chgData name="Santeri Martikainen Suomen Sotilasurheiluliitto ry" userId="515868784f4d42c1" providerId="LiveId" clId="{4A858AE6-EBEA-4E31-A3D7-127094BC00D8}" dt="2024-02-11T17:48:39.398" v="440" actId="26606"/>
          <ac:spMkLst>
            <pc:docMk/>
            <pc:sldMk cId="0" sldId="499"/>
            <ac:spMk id="44161" creationId="{55D4142C-5077-457F-A6AD-3FECFDB39685}"/>
          </ac:spMkLst>
        </pc:spChg>
        <pc:spChg chg="add del">
          <ac:chgData name="Santeri Martikainen Suomen Sotilasurheiluliitto ry" userId="515868784f4d42c1" providerId="LiveId" clId="{4A858AE6-EBEA-4E31-A3D7-127094BC00D8}" dt="2024-02-11T17:48:39.398" v="440" actId="26606"/>
          <ac:spMkLst>
            <pc:docMk/>
            <pc:sldMk cId="0" sldId="499"/>
            <ac:spMk id="44162" creationId="{7A5F0580-5EE9-419F-96EE-B6529EF6E7D0}"/>
          </ac:spMkLst>
        </pc:spChg>
        <pc:spChg chg="add del">
          <ac:chgData name="Santeri Martikainen Suomen Sotilasurheiluliitto ry" userId="515868784f4d42c1" providerId="LiveId" clId="{4A858AE6-EBEA-4E31-A3D7-127094BC00D8}" dt="2024-02-11T17:48:44.948" v="442" actId="26606"/>
          <ac:spMkLst>
            <pc:docMk/>
            <pc:sldMk cId="0" sldId="499"/>
            <ac:spMk id="44164" creationId="{04C21BAE-6866-4C7A-A7EC-C1B2E572D5BE}"/>
          </ac:spMkLst>
        </pc:spChg>
        <pc:spChg chg="add del">
          <ac:chgData name="Santeri Martikainen Suomen Sotilasurheiluliitto ry" userId="515868784f4d42c1" providerId="LiveId" clId="{4A858AE6-EBEA-4E31-A3D7-127094BC00D8}" dt="2024-02-11T17:48:44.948" v="442" actId="26606"/>
          <ac:spMkLst>
            <pc:docMk/>
            <pc:sldMk cId="0" sldId="499"/>
            <ac:spMk id="44165" creationId="{7E7D0C94-08B4-48AE-8813-CC4D60294F42}"/>
          </ac:spMkLst>
        </pc:spChg>
        <pc:spChg chg="add del">
          <ac:chgData name="Santeri Martikainen Suomen Sotilasurheiluliitto ry" userId="515868784f4d42c1" providerId="LiveId" clId="{4A858AE6-EBEA-4E31-A3D7-127094BC00D8}" dt="2024-02-11T17:48:44.948" v="442" actId="26606"/>
          <ac:spMkLst>
            <pc:docMk/>
            <pc:sldMk cId="0" sldId="499"/>
            <ac:spMk id="44166" creationId="{F0C518C2-0AA4-470C-87B9-9CBF428FBA25}"/>
          </ac:spMkLst>
        </pc:spChg>
        <pc:spChg chg="add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72" creationId="{1BF4DD63-CE83-4A2A-994E-8598C22E6FCF}"/>
          </ac:spMkLst>
        </pc:spChg>
        <pc:spChg chg="add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73" creationId="{127393A7-D6DA-410B-8699-AA56B57BF7BA}"/>
          </ac:spMkLst>
        </pc:spChg>
        <pc:spChg chg="add">
          <ac:chgData name="Santeri Martikainen Suomen Sotilasurheiluliitto ry" userId="515868784f4d42c1" providerId="LiveId" clId="{4A858AE6-EBEA-4E31-A3D7-127094BC00D8}" dt="2024-02-11T17:48:58.998" v="445" actId="26606"/>
          <ac:spMkLst>
            <pc:docMk/>
            <pc:sldMk cId="0" sldId="499"/>
            <ac:spMk id="44174" creationId="{8EC44C88-69E3-42EE-86E8-9B45F712B769}"/>
          </ac:spMkLst>
        </pc:spChg>
        <pc:grpChg chg="add del">
          <ac:chgData name="Santeri Martikainen Suomen Sotilasurheiluliitto ry" userId="515868784f4d42c1" providerId="LiveId" clId="{4A858AE6-EBEA-4E31-A3D7-127094BC00D8}" dt="2024-02-11T17:48:34.599" v="438" actId="26606"/>
          <ac:grpSpMkLst>
            <pc:docMk/>
            <pc:sldMk cId="0" sldId="499"/>
            <ac:grpSpMk id="44155" creationId="{1DE889C7-FAD6-4397-98E2-05D503484459}"/>
          </ac:grpSpMkLst>
        </pc:grpChg>
        <pc:grpChg chg="add del">
          <ac:chgData name="Santeri Martikainen Suomen Sotilasurheiluliitto ry" userId="515868784f4d42c1" providerId="LiveId" clId="{4A858AE6-EBEA-4E31-A3D7-127094BC00D8}" dt="2024-02-11T17:48:58.960" v="444" actId="26606"/>
          <ac:grpSpMkLst>
            <pc:docMk/>
            <pc:sldMk cId="0" sldId="499"/>
            <ac:grpSpMk id="44168" creationId="{114ED94A-C85D-4CD3-4205-438D21CE6B38}"/>
          </ac:grpSpMkLst>
        </pc:grpChg>
        <pc:picChg chg="mod ord">
          <ac:chgData name="Santeri Martikainen Suomen Sotilasurheiluliitto ry" userId="515868784f4d42c1" providerId="LiveId" clId="{4A858AE6-EBEA-4E31-A3D7-127094BC00D8}" dt="2024-02-11T17:48:58.998" v="445" actId="26606"/>
          <ac:picMkLst>
            <pc:docMk/>
            <pc:sldMk cId="0" sldId="499"/>
            <ac:picMk id="44139" creationId="{480196F9-E49C-CD68-4B47-F8A76942560F}"/>
          </ac:picMkLst>
        </pc:picChg>
      </pc:sldChg>
      <pc:sldChg chg="modSp mod">
        <pc:chgData name="Santeri Martikainen Suomen Sotilasurheiluliitto ry" userId="515868784f4d42c1" providerId="LiveId" clId="{4A858AE6-EBEA-4E31-A3D7-127094BC00D8}" dt="2024-02-11T17:46:56.201" v="433" actId="20577"/>
        <pc:sldMkLst>
          <pc:docMk/>
          <pc:sldMk cId="3825247878" sldId="503"/>
        </pc:sldMkLst>
        <pc:spChg chg="mod">
          <ac:chgData name="Santeri Martikainen Suomen Sotilasurheiluliitto ry" userId="515868784f4d42c1" providerId="LiveId" clId="{4A858AE6-EBEA-4E31-A3D7-127094BC00D8}" dt="2024-02-11T17:46:56.201" v="433" actId="20577"/>
          <ac:spMkLst>
            <pc:docMk/>
            <pc:sldMk cId="3825247878" sldId="503"/>
            <ac:spMk id="3" creationId="{43ABAAB0-8539-70D3-5436-C0393FBCE526}"/>
          </ac:spMkLst>
        </pc:spChg>
      </pc:sldChg>
      <pc:sldChg chg="addSp delSp modSp mod">
        <pc:chgData name="Santeri Martikainen Suomen Sotilasurheiluliitto ry" userId="515868784f4d42c1" providerId="LiveId" clId="{4A858AE6-EBEA-4E31-A3D7-127094BC00D8}" dt="2024-02-11T17:52:03.816" v="475" actId="26606"/>
        <pc:sldMkLst>
          <pc:docMk/>
          <pc:sldMk cId="4258776703" sldId="508"/>
        </pc:sldMkLst>
        <pc:spChg chg="mod">
          <ac:chgData name="Santeri Martikainen Suomen Sotilasurheiluliitto ry" userId="515868784f4d42c1" providerId="LiveId" clId="{4A858AE6-EBEA-4E31-A3D7-127094BC00D8}" dt="2024-02-11T17:52:03.720" v="474" actId="26606"/>
          <ac:spMkLst>
            <pc:docMk/>
            <pc:sldMk cId="4258776703" sldId="508"/>
            <ac:spMk id="2" creationId="{F5CB3A7F-0FFF-DA0B-CC5E-FE1421C871C7}"/>
          </ac:spMkLst>
        </pc:spChg>
        <pc:spChg chg="add del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34" creationId="{115719BB-48A7-4AF4-BB91-DC82E0DF727D}"/>
          </ac:spMkLst>
        </pc:spChg>
        <pc:spChg chg="add del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36" creationId="{10973A55-5440-4A99-B526-B5812E46271E}"/>
          </ac:spMkLst>
        </pc:spChg>
        <pc:spChg chg="add del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38" creationId="{A9682493-588A-4D52-98F6-FBBD80C07ECB}"/>
          </ac:spMkLst>
        </pc:spChg>
        <pc:spChg chg="add del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40" creationId="{FBEC5A7A-ADE4-48D9-B89C-2BA1C9110632}"/>
          </ac:spMkLst>
        </pc:spChg>
        <pc:spChg chg="add del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42" creationId="{82095FCE-EF05-4443-B97A-85DEE3A5CA17}"/>
          </ac:spMkLst>
        </pc:spChg>
        <pc:spChg chg="add del">
          <ac:chgData name="Santeri Martikainen Suomen Sotilasurheiluliitto ry" userId="515868784f4d42c1" providerId="LiveId" clId="{4A858AE6-EBEA-4E31-A3D7-127094BC00D8}" dt="2024-02-11T17:52:03.720" v="474" actId="26606"/>
          <ac:spMkLst>
            <pc:docMk/>
            <pc:sldMk cId="4258776703" sldId="508"/>
            <ac:spMk id="147" creationId="{5EF17487-C386-4F99-B5EB-4FD3DF4236B2}"/>
          </ac:spMkLst>
        </pc:spChg>
        <pc:spChg chg="add del">
          <ac:chgData name="Santeri Martikainen Suomen Sotilasurheiluliitto ry" userId="515868784f4d42c1" providerId="LiveId" clId="{4A858AE6-EBEA-4E31-A3D7-127094BC00D8}" dt="2024-02-11T17:52:03.720" v="474" actId="26606"/>
          <ac:spMkLst>
            <pc:docMk/>
            <pc:sldMk cId="4258776703" sldId="508"/>
            <ac:spMk id="149" creationId="{A0DE92DF-4769-4DE9-93FD-EE31271850CA}"/>
          </ac:spMkLst>
        </pc:spChg>
        <pc:spChg chg="add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51" creationId="{115719BB-48A7-4AF4-BB91-DC82E0DF727D}"/>
          </ac:spMkLst>
        </pc:spChg>
        <pc:spChg chg="add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52" creationId="{10973A55-5440-4A99-B526-B5812E46271E}"/>
          </ac:spMkLst>
        </pc:spChg>
        <pc:spChg chg="add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53" creationId="{A9682493-588A-4D52-98F6-FBBD80C07ECB}"/>
          </ac:spMkLst>
        </pc:spChg>
        <pc:spChg chg="add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54" creationId="{FBEC5A7A-ADE4-48D9-B89C-2BA1C9110632}"/>
          </ac:spMkLst>
        </pc:spChg>
        <pc:spChg chg="add">
          <ac:chgData name="Santeri Martikainen Suomen Sotilasurheiluliitto ry" userId="515868784f4d42c1" providerId="LiveId" clId="{4A858AE6-EBEA-4E31-A3D7-127094BC00D8}" dt="2024-02-11T17:52:03.816" v="475" actId="26606"/>
          <ac:spMkLst>
            <pc:docMk/>
            <pc:sldMk cId="4258776703" sldId="508"/>
            <ac:spMk id="155" creationId="{82095FCE-EF05-4443-B97A-85DEE3A5CA17}"/>
          </ac:spMkLst>
        </pc:spChg>
        <pc:graphicFrameChg chg="mod modGraphic">
          <ac:chgData name="Santeri Martikainen Suomen Sotilasurheiluliitto ry" userId="515868784f4d42c1" providerId="LiveId" clId="{4A858AE6-EBEA-4E31-A3D7-127094BC00D8}" dt="2024-02-11T17:52:03.816" v="475" actId="26606"/>
          <ac:graphicFrameMkLst>
            <pc:docMk/>
            <pc:sldMk cId="4258776703" sldId="508"/>
            <ac:graphicFrameMk id="129" creationId="{92BCAEF7-FD82-14F4-D08A-F02427D3B95B}"/>
          </ac:graphicFrameMkLst>
        </pc:graphicFrameChg>
        <pc:picChg chg="mod ord">
          <ac:chgData name="Santeri Martikainen Suomen Sotilasurheiluliitto ry" userId="515868784f4d42c1" providerId="LiveId" clId="{4A858AE6-EBEA-4E31-A3D7-127094BC00D8}" dt="2024-02-11T17:52:03.720" v="474" actId="26606"/>
          <ac:picMkLst>
            <pc:docMk/>
            <pc:sldMk cId="4258776703" sldId="508"/>
            <ac:picMk id="6" creationId="{6873DDF2-22CE-D70A-314D-936646107779}"/>
          </ac:picMkLst>
        </pc:picChg>
        <pc:picChg chg="mod">
          <ac:chgData name="Santeri Martikainen Suomen Sotilasurheiluliitto ry" userId="515868784f4d42c1" providerId="LiveId" clId="{4A858AE6-EBEA-4E31-A3D7-127094BC00D8}" dt="2024-02-11T17:52:03.720" v="474" actId="26606"/>
          <ac:picMkLst>
            <pc:docMk/>
            <pc:sldMk cId="4258776703" sldId="508"/>
            <ac:picMk id="8" creationId="{E56128FD-32AF-A8B1-2BC5-9612E12ECADA}"/>
          </ac:picMkLst>
        </pc:picChg>
      </pc:sldChg>
    </pc:docChg>
  </pc:docChgLst>
  <pc:docChgLst>
    <pc:chgData name="Santeri Martikainen Suomen Sotilasurheiluliitto ry" userId="515868784f4d42c1" providerId="LiveId" clId="{80A13845-068C-4C60-ABF0-6B7907176230}"/>
    <pc:docChg chg="custSel addSld modSld">
      <pc:chgData name="Santeri Martikainen Suomen Sotilasurheiluliitto ry" userId="515868784f4d42c1" providerId="LiveId" clId="{80A13845-068C-4C60-ABF0-6B7907176230}" dt="2024-03-24T14:52:34.720" v="11" actId="26606"/>
      <pc:docMkLst>
        <pc:docMk/>
      </pc:docMkLst>
      <pc:sldChg chg="addSp modSp mod">
        <pc:chgData name="Santeri Martikainen Suomen Sotilasurheiluliitto ry" userId="515868784f4d42c1" providerId="LiveId" clId="{80A13845-068C-4C60-ABF0-6B7907176230}" dt="2024-03-24T14:47:43.263" v="1" actId="14100"/>
        <pc:sldMkLst>
          <pc:docMk/>
          <pc:sldMk cId="3037088168" sldId="349"/>
        </pc:sldMkLst>
        <pc:picChg chg="add mod">
          <ac:chgData name="Santeri Martikainen Suomen Sotilasurheiluliitto ry" userId="515868784f4d42c1" providerId="LiveId" clId="{80A13845-068C-4C60-ABF0-6B7907176230}" dt="2024-03-24T14:47:43.263" v="1" actId="14100"/>
          <ac:picMkLst>
            <pc:docMk/>
            <pc:sldMk cId="3037088168" sldId="349"/>
            <ac:picMk id="5" creationId="{9EFF3988-105D-54A1-894C-7F26D18CCC31}"/>
          </ac:picMkLst>
        </pc:picChg>
      </pc:sldChg>
      <pc:sldChg chg="addSp delSp mod">
        <pc:chgData name="Santeri Martikainen Suomen Sotilasurheiluliitto ry" userId="515868784f4d42c1" providerId="LiveId" clId="{80A13845-068C-4C60-ABF0-6B7907176230}" dt="2024-03-24T14:51:31.119" v="9" actId="26606"/>
        <pc:sldMkLst>
          <pc:docMk/>
          <pc:sldMk cId="3297682370" sldId="360"/>
        </pc:sldMkLst>
        <pc:spChg chg="del">
          <ac:chgData name="Santeri Martikainen Suomen Sotilasurheiluliitto ry" userId="515868784f4d42c1" providerId="LiveId" clId="{80A13845-068C-4C60-ABF0-6B7907176230}" dt="2024-03-24T14:51:31.119" v="9" actId="26606"/>
          <ac:spMkLst>
            <pc:docMk/>
            <pc:sldMk cId="3297682370" sldId="360"/>
            <ac:spMk id="3" creationId="{00000000-0000-0000-0000-000000000000}"/>
          </ac:spMkLst>
        </pc:spChg>
        <pc:graphicFrameChg chg="add">
          <ac:chgData name="Santeri Martikainen Suomen Sotilasurheiluliitto ry" userId="515868784f4d42c1" providerId="LiveId" clId="{80A13845-068C-4C60-ABF0-6B7907176230}" dt="2024-03-24T14:51:31.119" v="9" actId="26606"/>
          <ac:graphicFrameMkLst>
            <pc:docMk/>
            <pc:sldMk cId="3297682370" sldId="360"/>
            <ac:graphicFrameMk id="68" creationId="{757E30F6-4DCD-6541-E048-1D1B5CF96FBE}"/>
          </ac:graphicFrameMkLst>
        </pc:graphicFrameChg>
      </pc:sldChg>
      <pc:sldChg chg="addSp delSp modSp mod">
        <pc:chgData name="Santeri Martikainen Suomen Sotilasurheiluliitto ry" userId="515868784f4d42c1" providerId="LiveId" clId="{80A13845-068C-4C60-ABF0-6B7907176230}" dt="2024-03-24T14:51:53.263" v="10" actId="26606"/>
        <pc:sldMkLst>
          <pc:docMk/>
          <pc:sldMk cId="2794477893" sldId="373"/>
        </pc:sldMkLst>
        <pc:spChg chg="mod">
          <ac:chgData name="Santeri Martikainen Suomen Sotilasurheiluliitto ry" userId="515868784f4d42c1" providerId="LiveId" clId="{80A13845-068C-4C60-ABF0-6B7907176230}" dt="2024-03-24T14:51:53.263" v="10" actId="26606"/>
          <ac:spMkLst>
            <pc:docMk/>
            <pc:sldMk cId="2794477893" sldId="373"/>
            <ac:spMk id="2" creationId="{E79B6C31-74F3-4779-A246-2FCA60CDBF8E}"/>
          </ac:spMkLst>
        </pc:spChg>
        <pc:spChg chg="mod">
          <ac:chgData name="Santeri Martikainen Suomen Sotilasurheiluliitto ry" userId="515868784f4d42c1" providerId="LiveId" clId="{80A13845-068C-4C60-ABF0-6B7907176230}" dt="2024-03-24T14:51:53.263" v="10" actId="26606"/>
          <ac:spMkLst>
            <pc:docMk/>
            <pc:sldMk cId="2794477893" sldId="373"/>
            <ac:spMk id="3" creationId="{D6681819-8FA4-47CF-BE86-594B948668C6}"/>
          </ac:spMkLst>
        </pc:spChg>
        <pc:spChg chg="del">
          <ac:chgData name="Santeri Martikainen Suomen Sotilasurheiluliitto ry" userId="515868784f4d42c1" providerId="LiveId" clId="{80A13845-068C-4C60-ABF0-6B7907176230}" dt="2024-03-24T14:51:53.263" v="10" actId="26606"/>
          <ac:spMkLst>
            <pc:docMk/>
            <pc:sldMk cId="2794477893" sldId="373"/>
            <ac:spMk id="70" creationId="{5A0118C5-4F8D-4CF4-BADD-53FEACC6C42A}"/>
          </ac:spMkLst>
        </pc:spChg>
        <pc:spChg chg="add">
          <ac:chgData name="Santeri Martikainen Suomen Sotilasurheiluliitto ry" userId="515868784f4d42c1" providerId="LiveId" clId="{80A13845-068C-4C60-ABF0-6B7907176230}" dt="2024-03-24T14:51:53.263" v="10" actId="26606"/>
          <ac:spMkLst>
            <pc:docMk/>
            <pc:sldMk cId="2794477893" sldId="373"/>
            <ac:spMk id="78" creationId="{4DD35268-6FBE-0BCD-C050-3F804C7C54A2}"/>
          </ac:spMkLst>
        </pc:spChg>
        <pc:grpChg chg="del">
          <ac:chgData name="Santeri Martikainen Suomen Sotilasurheiluliitto ry" userId="515868784f4d42c1" providerId="LiveId" clId="{80A13845-068C-4C60-ABF0-6B7907176230}" dt="2024-03-24T14:51:53.263" v="10" actId="26606"/>
          <ac:grpSpMkLst>
            <pc:docMk/>
            <pc:sldMk cId="2794477893" sldId="373"/>
            <ac:grpSpMk id="45" creationId="{9A15111C-2752-4649-B55B-B93FF93F972D}"/>
          </ac:grpSpMkLst>
        </pc:grpChg>
        <pc:grpChg chg="del">
          <ac:chgData name="Santeri Martikainen Suomen Sotilasurheiluliitto ry" userId="515868784f4d42c1" providerId="LiveId" clId="{80A13845-068C-4C60-ABF0-6B7907176230}" dt="2024-03-24T14:51:53.263" v="10" actId="26606"/>
          <ac:grpSpMkLst>
            <pc:docMk/>
            <pc:sldMk cId="2794477893" sldId="373"/>
            <ac:grpSpMk id="49" creationId="{582A903B-6B78-4F0A-B7C9-3D80499020B8}"/>
          </ac:grpSpMkLst>
        </pc:grpChg>
        <pc:grpChg chg="del">
          <ac:chgData name="Santeri Martikainen Suomen Sotilasurheiluliitto ry" userId="515868784f4d42c1" providerId="LiveId" clId="{80A13845-068C-4C60-ABF0-6B7907176230}" dt="2024-03-24T14:51:53.263" v="10" actId="26606"/>
          <ac:grpSpMkLst>
            <pc:docMk/>
            <pc:sldMk cId="2794477893" sldId="373"/>
            <ac:grpSpMk id="71" creationId="{698DC1B4-9C49-491A-B0C4-CF9ABED0C7CE}"/>
          </ac:grpSpMkLst>
        </pc:grpChg>
        <pc:grpChg chg="del">
          <ac:chgData name="Santeri Martikainen Suomen Sotilasurheiluliitto ry" userId="515868784f4d42c1" providerId="LiveId" clId="{80A13845-068C-4C60-ABF0-6B7907176230}" dt="2024-03-24T14:51:53.263" v="10" actId="26606"/>
          <ac:grpSpMkLst>
            <pc:docMk/>
            <pc:sldMk cId="2794477893" sldId="373"/>
            <ac:grpSpMk id="72" creationId="{E5C89038-920A-4C2C-96CF-80507027B69F}"/>
          </ac:grpSpMkLst>
        </pc:grpChg>
        <pc:grpChg chg="add">
          <ac:chgData name="Santeri Martikainen Suomen Sotilasurheiluliitto ry" userId="515868784f4d42c1" providerId="LiveId" clId="{80A13845-068C-4C60-ABF0-6B7907176230}" dt="2024-03-24T14:51:53.263" v="10" actId="26606"/>
          <ac:grpSpMkLst>
            <pc:docMk/>
            <pc:sldMk cId="2794477893" sldId="373"/>
            <ac:grpSpMk id="80" creationId="{F3A0B02E-2A29-A1CD-0D60-A9E1681AF3C7}"/>
          </ac:grpSpMkLst>
        </pc:grpChg>
        <pc:picChg chg="mod">
          <ac:chgData name="Santeri Martikainen Suomen Sotilasurheiluliitto ry" userId="515868784f4d42c1" providerId="LiveId" clId="{80A13845-068C-4C60-ABF0-6B7907176230}" dt="2024-03-24T14:51:53.263" v="10" actId="26606"/>
          <ac:picMkLst>
            <pc:docMk/>
            <pc:sldMk cId="2794477893" sldId="373"/>
            <ac:picMk id="6" creationId="{73BBB1D9-45B3-4F9D-A66C-7545ED5B27F2}"/>
          </ac:picMkLst>
        </pc:picChg>
        <pc:picChg chg="mod ord">
          <ac:chgData name="Santeri Martikainen Suomen Sotilasurheiluliitto ry" userId="515868784f4d42c1" providerId="LiveId" clId="{80A13845-068C-4C60-ABF0-6B7907176230}" dt="2024-03-24T14:51:53.263" v="10" actId="26606"/>
          <ac:picMkLst>
            <pc:docMk/>
            <pc:sldMk cId="2794477893" sldId="373"/>
            <ac:picMk id="8" creationId="{1F441874-686B-4124-BA63-440E9FED4DB4}"/>
          </ac:picMkLst>
        </pc:picChg>
        <pc:picChg chg="mod">
          <ac:chgData name="Santeri Martikainen Suomen Sotilasurheiluliitto ry" userId="515868784f4d42c1" providerId="LiveId" clId="{80A13845-068C-4C60-ABF0-6B7907176230}" dt="2024-03-24T14:51:53.263" v="10" actId="26606"/>
          <ac:picMkLst>
            <pc:docMk/>
            <pc:sldMk cId="2794477893" sldId="373"/>
            <ac:picMk id="10" creationId="{65F4B095-EF08-4203-82F2-2500489F362E}"/>
          </ac:picMkLst>
        </pc:picChg>
      </pc:sldChg>
      <pc:sldChg chg="addSp modSp mod">
        <pc:chgData name="Santeri Martikainen Suomen Sotilasurheiluliitto ry" userId="515868784f4d42c1" providerId="LiveId" clId="{80A13845-068C-4C60-ABF0-6B7907176230}" dt="2024-03-24T14:48:49.028" v="3" actId="14100"/>
        <pc:sldMkLst>
          <pc:docMk/>
          <pc:sldMk cId="0" sldId="376"/>
        </pc:sldMkLst>
        <pc:picChg chg="add mod">
          <ac:chgData name="Santeri Martikainen Suomen Sotilasurheiluliitto ry" userId="515868784f4d42c1" providerId="LiveId" clId="{80A13845-068C-4C60-ABF0-6B7907176230}" dt="2024-03-24T14:48:49.028" v="3" actId="14100"/>
          <ac:picMkLst>
            <pc:docMk/>
            <pc:sldMk cId="0" sldId="376"/>
            <ac:picMk id="3" creationId="{81C9CBC8-2A2B-F483-C741-3BD31739097E}"/>
          </ac:picMkLst>
        </pc:picChg>
      </pc:sldChg>
      <pc:sldChg chg="addSp delSp modSp mod setBg setClrOvrMap">
        <pc:chgData name="Santeri Martikainen Suomen Sotilasurheiluliitto ry" userId="515868784f4d42c1" providerId="LiveId" clId="{80A13845-068C-4C60-ABF0-6B7907176230}" dt="2024-03-24T14:50:16.276" v="7" actId="26606"/>
        <pc:sldMkLst>
          <pc:docMk/>
          <pc:sldMk cId="2876490988" sldId="378"/>
        </pc:sldMkLst>
        <pc:spChg chg="mo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2" creationId="{5D81B604-447C-4A25-A56D-A9A35FA38002}"/>
          </ac:spMkLst>
        </pc:spChg>
        <pc:spChg chg="mo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65" creationId="{EEE89804-3623-4851-9F17-A3279186E7E9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77" creationId="{8DF8AE6E-38CD-4B2A-8E02-F099DD30EF40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79" creationId="{23293907-0F26-4752-BCD0-3AC2C5026383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81" creationId="{1E32D174-F8A9-4FF0-8888-1B4F5E184961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83" creationId="{769201C5-687E-46FB-BA72-23BA40BFEE1E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85" creationId="{339141A8-FDFD-4ABE-A499-72C9669F4BE6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87" creationId="{8A439E11-755A-4258-859D-56A6B6AFCB66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89" creationId="{E916EF49-F958-4F28-A999-F8FA8D09AF86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91" creationId="{A7665D74-DFEA-412C-928C-F090E67084F3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93" creationId="{3E84BD56-679D-4E0C-9C9B-D694ABF07373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95" creationId="{2335FEDF-EF88-4E68-9CF7-5A72EF32AFC2}"/>
          </ac:spMkLst>
        </pc:spChg>
        <pc:spChg chg="add">
          <ac:chgData name="Santeri Martikainen Suomen Sotilasurheiluliitto ry" userId="515868784f4d42c1" providerId="LiveId" clId="{80A13845-068C-4C60-ABF0-6B7907176230}" dt="2024-03-24T14:50:16.276" v="7" actId="26606"/>
          <ac:spMkLst>
            <pc:docMk/>
            <pc:sldMk cId="2876490988" sldId="378"/>
            <ac:spMk id="97" creationId="{837A7BE2-DF08-4ECE-A520-13927DBF4C5E}"/>
          </ac:spMkLst>
        </pc:spChg>
        <pc:picChg chg="mod">
          <ac:chgData name="Santeri Martikainen Suomen Sotilasurheiluliitto ry" userId="515868784f4d42c1" providerId="LiveId" clId="{80A13845-068C-4C60-ABF0-6B7907176230}" dt="2024-03-24T14:50:16.276" v="7" actId="26606"/>
          <ac:picMkLst>
            <pc:docMk/>
            <pc:sldMk cId="2876490988" sldId="378"/>
            <ac:picMk id="6" creationId="{827122AE-0CD0-0688-B65C-8834C18B4D02}"/>
          </ac:picMkLst>
        </pc:picChg>
        <pc:picChg chg="mod">
          <ac:chgData name="Santeri Martikainen Suomen Sotilasurheiluliitto ry" userId="515868784f4d42c1" providerId="LiveId" clId="{80A13845-068C-4C60-ABF0-6B7907176230}" dt="2024-03-24T14:50:16.276" v="7" actId="26606"/>
          <ac:picMkLst>
            <pc:docMk/>
            <pc:sldMk cId="2876490988" sldId="378"/>
            <ac:picMk id="8" creationId="{FAE27127-7270-90DD-2851-65125ECCC9A2}"/>
          </ac:picMkLst>
        </pc:picChg>
        <pc:picChg chg="mod ord">
          <ac:chgData name="Santeri Martikainen Suomen Sotilasurheiluliitto ry" userId="515868784f4d42c1" providerId="LiveId" clId="{80A13845-068C-4C60-ABF0-6B7907176230}" dt="2024-03-24T14:50:16.276" v="7" actId="26606"/>
          <ac:picMkLst>
            <pc:docMk/>
            <pc:sldMk cId="2876490988" sldId="378"/>
            <ac:picMk id="10" creationId="{EBB19F2B-741F-209F-18D0-956D66718628}"/>
          </ac:picMkLst>
        </pc:picChg>
        <pc:picChg chg="mod ord">
          <ac:chgData name="Santeri Martikainen Suomen Sotilasurheiluliitto ry" userId="515868784f4d42c1" providerId="LiveId" clId="{80A13845-068C-4C60-ABF0-6B7907176230}" dt="2024-03-24T14:50:16.276" v="7" actId="26606"/>
          <ac:picMkLst>
            <pc:docMk/>
            <pc:sldMk cId="2876490988" sldId="378"/>
            <ac:picMk id="11" creationId="{EF05F2C3-99BB-B5DB-130B-641720D2F6CA}"/>
          </ac:picMkLst>
        </pc:picChg>
        <pc:picChg chg="mod">
          <ac:chgData name="Santeri Martikainen Suomen Sotilasurheiluliitto ry" userId="515868784f4d42c1" providerId="LiveId" clId="{80A13845-068C-4C60-ABF0-6B7907176230}" dt="2024-03-24T14:50:16.276" v="7" actId="26606"/>
          <ac:picMkLst>
            <pc:docMk/>
            <pc:sldMk cId="2876490988" sldId="378"/>
            <ac:picMk id="12" creationId="{ECAE724E-7158-BF58-3585-8657145A0352}"/>
          </ac:picMkLst>
        </pc:picChg>
        <pc:cxnChg chg="del">
          <ac:chgData name="Santeri Martikainen Suomen Sotilasurheiluliitto ry" userId="515868784f4d42c1" providerId="LiveId" clId="{80A13845-068C-4C60-ABF0-6B7907176230}" dt="2024-03-24T14:50:16.276" v="7" actId="26606"/>
          <ac:cxnSpMkLst>
            <pc:docMk/>
            <pc:sldMk cId="2876490988" sldId="378"/>
            <ac:cxnSpMk id="66" creationId="{822A5670-0F7B-4199-AEAB-33FBA9CEA44D}"/>
          </ac:cxnSpMkLst>
        </pc:cxnChg>
        <pc:cxnChg chg="del">
          <ac:chgData name="Santeri Martikainen Suomen Sotilasurheiluliitto ry" userId="515868784f4d42c1" providerId="LiveId" clId="{80A13845-068C-4C60-ABF0-6B7907176230}" dt="2024-03-24T14:50:16.276" v="7" actId="26606"/>
          <ac:cxnSpMkLst>
            <pc:docMk/>
            <pc:sldMk cId="2876490988" sldId="378"/>
            <ac:cxnSpMk id="68" creationId="{8BB1744D-A7DF-4B65-B6E3-DCF12BB2D869}"/>
          </ac:cxnSpMkLst>
        </pc:cxnChg>
        <pc:cxnChg chg="del">
          <ac:chgData name="Santeri Martikainen Suomen Sotilasurheiluliitto ry" userId="515868784f4d42c1" providerId="LiveId" clId="{80A13845-068C-4C60-ABF0-6B7907176230}" dt="2024-03-24T14:50:16.276" v="7" actId="26606"/>
          <ac:cxnSpMkLst>
            <pc:docMk/>
            <pc:sldMk cId="2876490988" sldId="378"/>
            <ac:cxnSpMk id="70" creationId="{882DD753-EA38-4E86-91FB-05041A44A28E}"/>
          </ac:cxnSpMkLst>
        </pc:cxnChg>
        <pc:cxnChg chg="del">
          <ac:chgData name="Santeri Martikainen Suomen Sotilasurheiluliitto ry" userId="515868784f4d42c1" providerId="LiveId" clId="{80A13845-068C-4C60-ABF0-6B7907176230}" dt="2024-03-24T14:50:16.276" v="7" actId="26606"/>
          <ac:cxnSpMkLst>
            <pc:docMk/>
            <pc:sldMk cId="2876490988" sldId="378"/>
            <ac:cxnSpMk id="72" creationId="{6DA63E78-7704-45EF-B5D3-EADDF5D82674}"/>
          </ac:cxnSpMkLst>
        </pc:cxnChg>
      </pc:sldChg>
      <pc:sldChg chg="addSp delSp modSp mod">
        <pc:chgData name="Santeri Martikainen Suomen Sotilasurheiluliitto ry" userId="515868784f4d42c1" providerId="LiveId" clId="{80A13845-068C-4C60-ABF0-6B7907176230}" dt="2024-03-24T14:51:09.306" v="8" actId="26606"/>
        <pc:sldMkLst>
          <pc:docMk/>
          <pc:sldMk cId="2928158271" sldId="380"/>
        </pc:sldMkLst>
        <pc:spChg chg="del">
          <ac:chgData name="Santeri Martikainen Suomen Sotilasurheiluliitto ry" userId="515868784f4d42c1" providerId="LiveId" clId="{80A13845-068C-4C60-ABF0-6B7907176230}" dt="2024-03-24T14:51:09.306" v="8" actId="26606"/>
          <ac:spMkLst>
            <pc:docMk/>
            <pc:sldMk cId="2928158271" sldId="380"/>
            <ac:spMk id="16" creationId="{9228552E-C8B1-4A80-8448-0787CE0FC704}"/>
          </ac:spMkLst>
        </pc:spChg>
        <pc:spChg chg="add">
          <ac:chgData name="Santeri Martikainen Suomen Sotilasurheiluliitto ry" userId="515868784f4d42c1" providerId="LiveId" clId="{80A13845-068C-4C60-ABF0-6B7907176230}" dt="2024-03-24T14:51:09.306" v="8" actId="26606"/>
          <ac:spMkLst>
            <pc:docMk/>
            <pc:sldMk cId="2928158271" sldId="380"/>
            <ac:spMk id="21" creationId="{9228552E-C8B1-4A80-8448-0787CE0FC704}"/>
          </ac:spMkLst>
        </pc:spChg>
        <pc:graphicFrameChg chg="mod modGraphic">
          <ac:chgData name="Santeri Martikainen Suomen Sotilasurheiluliitto ry" userId="515868784f4d42c1" providerId="LiveId" clId="{80A13845-068C-4C60-ABF0-6B7907176230}" dt="2024-03-24T14:51:09.306" v="8" actId="26606"/>
          <ac:graphicFrameMkLst>
            <pc:docMk/>
            <pc:sldMk cId="2928158271" sldId="380"/>
            <ac:graphicFrameMk id="11" creationId="{FDD434CE-5D96-3FBC-11E2-0450712A11D5}"/>
          </ac:graphicFrameMkLst>
        </pc:graphicFrameChg>
      </pc:sldChg>
      <pc:sldChg chg="addSp delSp modSp mod setBg">
        <pc:chgData name="Santeri Martikainen Suomen Sotilasurheiluliitto ry" userId="515868784f4d42c1" providerId="LiveId" clId="{80A13845-068C-4C60-ABF0-6B7907176230}" dt="2024-03-24T14:52:34.720" v="11" actId="26606"/>
        <pc:sldMkLst>
          <pc:docMk/>
          <pc:sldMk cId="1077880346" sldId="510"/>
        </pc:sldMkLst>
        <pc:spChg chg="del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2" creationId="{DACDA63A-A332-F3A1-D2AB-3CBA9423D4F1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10" creationId="{F3060C83-F051-4F0E-ABAD-AA0DFC48B218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12" creationId="{83C98ABE-055B-441F-B07E-44F97F083C39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14" creationId="{29FDB030-9B49-4CED-8CCD-4D99382388AC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16" creationId="{3783CA14-24A1-485C-8B30-D6A5D87987AD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18" creationId="{9A97C86A-04D6-40F7-AE84-31AB43E6A846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20" creationId="{FF9F2414-84E8-453E-B1F3-389FDE8192D9}"/>
          </ac:spMkLst>
        </pc:spChg>
        <pc:spChg chg="add">
          <ac:chgData name="Santeri Martikainen Suomen Sotilasurheiluliitto ry" userId="515868784f4d42c1" providerId="LiveId" clId="{80A13845-068C-4C60-ABF0-6B7907176230}" dt="2024-03-24T14:52:34.720" v="11" actId="26606"/>
          <ac:spMkLst>
            <pc:docMk/>
            <pc:sldMk cId="1077880346" sldId="510"/>
            <ac:spMk id="22" creationId="{3ECA69A1-7536-43AC-85EF-C7106179F5ED}"/>
          </ac:spMkLst>
        </pc:spChg>
        <pc:picChg chg="mod">
          <ac:chgData name="Santeri Martikainen Suomen Sotilasurheiluliitto ry" userId="515868784f4d42c1" providerId="LiveId" clId="{80A13845-068C-4C60-ABF0-6B7907176230}" dt="2024-03-24T14:52:34.720" v="11" actId="26606"/>
          <ac:picMkLst>
            <pc:docMk/>
            <pc:sldMk cId="1077880346" sldId="510"/>
            <ac:picMk id="5" creationId="{E2733CA4-2720-2F87-7CBF-289C8F03C347}"/>
          </ac:picMkLst>
        </pc:picChg>
      </pc:sldChg>
      <pc:sldChg chg="addSp modSp new mod">
        <pc:chgData name="Santeri Martikainen Suomen Sotilasurheiluliitto ry" userId="515868784f4d42c1" providerId="LiveId" clId="{80A13845-068C-4C60-ABF0-6B7907176230}" dt="2024-03-24T14:49:52.065" v="6" actId="14100"/>
        <pc:sldMkLst>
          <pc:docMk/>
          <pc:sldMk cId="2232749795" sldId="511"/>
        </pc:sldMkLst>
        <pc:picChg chg="add mod">
          <ac:chgData name="Santeri Martikainen Suomen Sotilasurheiluliitto ry" userId="515868784f4d42c1" providerId="LiveId" clId="{80A13845-068C-4C60-ABF0-6B7907176230}" dt="2024-03-24T14:49:52.065" v="6" actId="14100"/>
          <ac:picMkLst>
            <pc:docMk/>
            <pc:sldMk cId="2232749795" sldId="511"/>
            <ac:picMk id="3" creationId="{B6B65A1C-C78D-DD81-0616-178DAD7E3E72}"/>
          </ac:picMkLst>
        </pc:picChg>
      </pc:sldChg>
    </pc:docChg>
  </pc:docChgLst>
  <pc:docChgLst>
    <pc:chgData name="Santeri Martikainen Suomen Sotilasurheiluliitto ry" userId="515868784f4d42c1" providerId="LiveId" clId="{E23826AD-4E9F-4B63-938E-E9483FC497B8}"/>
    <pc:docChg chg="undo custSel addSld delSld modSld sldOrd">
      <pc:chgData name="Santeri Martikainen Suomen Sotilasurheiluliitto ry" userId="515868784f4d42c1" providerId="LiveId" clId="{E23826AD-4E9F-4B63-938E-E9483FC497B8}" dt="2024-01-25T15:53:18.671" v="1443" actId="2696"/>
      <pc:docMkLst>
        <pc:docMk/>
      </pc:docMkLst>
      <pc:sldChg chg="ord">
        <pc:chgData name="Santeri Martikainen Suomen Sotilasurheiluliitto ry" userId="515868784f4d42c1" providerId="LiveId" clId="{E23826AD-4E9F-4B63-938E-E9483FC497B8}" dt="2024-01-15T13:18:09.620" v="1436"/>
        <pc:sldMkLst>
          <pc:docMk/>
          <pc:sldMk cId="3961840706" sldId="375"/>
        </pc:sldMkLst>
      </pc:sldChg>
      <pc:sldChg chg="ord">
        <pc:chgData name="Santeri Martikainen Suomen Sotilasurheiluliitto ry" userId="515868784f4d42c1" providerId="LiveId" clId="{E23826AD-4E9F-4B63-938E-E9483FC497B8}" dt="2024-01-03T08:10:43.815" v="602"/>
        <pc:sldMkLst>
          <pc:docMk/>
          <pc:sldMk cId="2876490988" sldId="378"/>
        </pc:sldMkLst>
      </pc:sldChg>
      <pc:sldChg chg="modSp mod">
        <pc:chgData name="Santeri Martikainen Suomen Sotilasurheiluliitto ry" userId="515868784f4d42c1" providerId="LiveId" clId="{E23826AD-4E9F-4B63-938E-E9483FC497B8}" dt="2024-01-01T13:45:26.757" v="600" actId="20577"/>
        <pc:sldMkLst>
          <pc:docMk/>
          <pc:sldMk cId="1811478404" sldId="383"/>
        </pc:sldMkLst>
        <pc:spChg chg="mod">
          <ac:chgData name="Santeri Martikainen Suomen Sotilasurheiluliitto ry" userId="515868784f4d42c1" providerId="LiveId" clId="{E23826AD-4E9F-4B63-938E-E9483FC497B8}" dt="2024-01-01T13:45:26.757" v="600" actId="20577"/>
          <ac:spMkLst>
            <pc:docMk/>
            <pc:sldMk cId="1811478404" sldId="383"/>
            <ac:spMk id="15" creationId="{CEDAC7A6-1934-E9C8-B388-B6B12679D013}"/>
          </ac:spMkLst>
        </pc:spChg>
      </pc:sldChg>
      <pc:sldChg chg="addSp delSp modSp mod">
        <pc:chgData name="Santeri Martikainen Suomen Sotilasurheiluliitto ry" userId="515868784f4d42c1" providerId="LiveId" clId="{E23826AD-4E9F-4B63-938E-E9483FC497B8}" dt="2023-12-15T14:14:44.150" v="75" actId="26606"/>
        <pc:sldMkLst>
          <pc:docMk/>
          <pc:sldMk cId="3391666844" sldId="392"/>
        </pc:sldMkLst>
        <pc:spChg chg="mod">
          <ac:chgData name="Santeri Martikainen Suomen Sotilasurheiluliitto ry" userId="515868784f4d42c1" providerId="LiveId" clId="{E23826AD-4E9F-4B63-938E-E9483FC497B8}" dt="2023-12-15T14:14:43.760" v="74" actId="26606"/>
          <ac:spMkLst>
            <pc:docMk/>
            <pc:sldMk cId="3391666844" sldId="392"/>
            <ac:spMk id="2" creationId="{69BFBF92-EC24-CF02-220C-57B4919ED679}"/>
          </ac:spMkLst>
        </pc:spChg>
        <pc:spChg chg="add del mod">
          <ac:chgData name="Santeri Martikainen Suomen Sotilasurheiluliitto ry" userId="515868784f4d42c1" providerId="LiveId" clId="{E23826AD-4E9F-4B63-938E-E9483FC497B8}" dt="2023-12-15T14:08:26.944" v="3"/>
          <ac:spMkLst>
            <pc:docMk/>
            <pc:sldMk cId="3391666844" sldId="392"/>
            <ac:spMk id="5" creationId="{B2CD0867-C320-522F-BFE7-B022E66E240E}"/>
          </ac:spMkLst>
        </pc:spChg>
        <pc:spChg chg="add del mod">
          <ac:chgData name="Santeri Martikainen Suomen Sotilasurheiluliitto ry" userId="515868784f4d42c1" providerId="LiveId" clId="{E23826AD-4E9F-4B63-938E-E9483FC497B8}" dt="2023-12-15T14:13:16.890" v="69" actId="478"/>
          <ac:spMkLst>
            <pc:docMk/>
            <pc:sldMk cId="3391666844" sldId="392"/>
            <ac:spMk id="8" creationId="{299C2C85-F828-6034-9EC1-DE316C9ED173}"/>
          </ac:spMkLst>
        </pc:spChg>
        <pc:spChg chg="del">
          <ac:chgData name="Santeri Martikainen Suomen Sotilasurheiluliitto ry" userId="515868784f4d42c1" providerId="LiveId" clId="{E23826AD-4E9F-4B63-938E-E9483FC497B8}" dt="2023-12-15T14:08:34.357" v="5" actId="26606"/>
          <ac:spMkLst>
            <pc:docMk/>
            <pc:sldMk cId="3391666844" sldId="392"/>
            <ac:spMk id="9" creationId="{BACC6370-2D7E-4714-9D71-7542949D7D5D}"/>
          </ac:spMkLst>
        </pc:spChg>
        <pc:spChg chg="del">
          <ac:chgData name="Santeri Martikainen Suomen Sotilasurheiluliitto ry" userId="515868784f4d42c1" providerId="LiveId" clId="{E23826AD-4E9F-4B63-938E-E9483FC497B8}" dt="2023-12-15T14:08:34.357" v="5" actId="26606"/>
          <ac:spMkLst>
            <pc:docMk/>
            <pc:sldMk cId="3391666844" sldId="392"/>
            <ac:spMk id="11" creationId="{F68B3F68-107C-434F-AA38-110D5EA91B85}"/>
          </ac:spMkLst>
        </pc:spChg>
        <pc:spChg chg="del">
          <ac:chgData name="Santeri Martikainen Suomen Sotilasurheiluliitto ry" userId="515868784f4d42c1" providerId="LiveId" clId="{E23826AD-4E9F-4B63-938E-E9483FC497B8}" dt="2023-12-15T14:08:34.357" v="5" actId="26606"/>
          <ac:spMkLst>
            <pc:docMk/>
            <pc:sldMk cId="3391666844" sldId="392"/>
            <ac:spMk id="13" creationId="{AAD0DBB9-1A4B-4391-81D4-CB19F9AB918A}"/>
          </ac:spMkLst>
        </pc:spChg>
        <pc:spChg chg="del">
          <ac:chgData name="Santeri Martikainen Suomen Sotilasurheiluliitto ry" userId="515868784f4d42c1" providerId="LiveId" clId="{E23826AD-4E9F-4B63-938E-E9483FC497B8}" dt="2023-12-15T14:08:34.357" v="5" actId="26606"/>
          <ac:spMkLst>
            <pc:docMk/>
            <pc:sldMk cId="3391666844" sldId="392"/>
            <ac:spMk id="15" creationId="{063BBA22-50EA-4C4D-BE05-F1CE4E63AA56}"/>
          </ac:spMkLst>
        </pc:spChg>
        <pc:spChg chg="add del">
          <ac:chgData name="Santeri Martikainen Suomen Sotilasurheiluliitto ry" userId="515868784f4d42c1" providerId="LiveId" clId="{E23826AD-4E9F-4B63-938E-E9483FC497B8}" dt="2023-12-15T14:09:22.211" v="35" actId="26606"/>
          <ac:spMkLst>
            <pc:docMk/>
            <pc:sldMk cId="3391666844" sldId="392"/>
            <ac:spMk id="20" creationId="{A4AC5506-6312-4701-8D3C-40187889A947}"/>
          </ac:spMkLst>
        </pc:spChg>
        <pc:spChg chg="add del">
          <ac:chgData name="Santeri Martikainen Suomen Sotilasurheiluliitto ry" userId="515868784f4d42c1" providerId="LiveId" clId="{E23826AD-4E9F-4B63-938E-E9483FC497B8}" dt="2023-12-15T14:09:22.168" v="34" actId="26606"/>
          <ac:spMkLst>
            <pc:docMk/>
            <pc:sldMk cId="3391666844" sldId="392"/>
            <ac:spMk id="25" creationId="{6753252F-4873-4F63-801D-CC719279A7D5}"/>
          </ac:spMkLst>
        </pc:spChg>
        <pc:spChg chg="add del">
          <ac:chgData name="Santeri Martikainen Suomen Sotilasurheiluliitto ry" userId="515868784f4d42c1" providerId="LiveId" clId="{E23826AD-4E9F-4B63-938E-E9483FC497B8}" dt="2023-12-15T14:09:22.168" v="34" actId="26606"/>
          <ac:spMkLst>
            <pc:docMk/>
            <pc:sldMk cId="3391666844" sldId="392"/>
            <ac:spMk id="27" creationId="{047C8CCB-F95D-4249-92DD-651249D3535A}"/>
          </ac:spMkLst>
        </pc:spChg>
        <pc:spChg chg="add del">
          <ac:chgData name="Santeri Martikainen Suomen Sotilasurheiluliitto ry" userId="515868784f4d42c1" providerId="LiveId" clId="{E23826AD-4E9F-4B63-938E-E9483FC497B8}" dt="2023-12-15T14:10:15.016" v="41" actId="26606"/>
          <ac:spMkLst>
            <pc:docMk/>
            <pc:sldMk cId="3391666844" sldId="392"/>
            <ac:spMk id="29" creationId="{4845A0EE-C4C8-4AE1-B3C6-1261368AC036}"/>
          </ac:spMkLst>
        </pc:spChg>
        <pc:spChg chg="add del">
          <ac:chgData name="Santeri Martikainen Suomen Sotilasurheiluliitto ry" userId="515868784f4d42c1" providerId="LiveId" clId="{E23826AD-4E9F-4B63-938E-E9483FC497B8}" dt="2023-12-15T14:09:55.956" v="38" actId="26606"/>
          <ac:spMkLst>
            <pc:docMk/>
            <pc:sldMk cId="3391666844" sldId="392"/>
            <ac:spMk id="34" creationId="{4845A0EE-C4C8-4AE1-B3C6-1261368AC036}"/>
          </ac:spMkLst>
        </pc:spChg>
        <pc:spChg chg="add del">
          <ac:chgData name="Santeri Martikainen Suomen Sotilasurheiluliitto ry" userId="515868784f4d42c1" providerId="LiveId" clId="{E23826AD-4E9F-4B63-938E-E9483FC497B8}" dt="2023-12-15T14:10:14.565" v="40" actId="26606"/>
          <ac:spMkLst>
            <pc:docMk/>
            <pc:sldMk cId="3391666844" sldId="392"/>
            <ac:spMk id="36" creationId="{4845A0EE-C4C8-4AE1-B3C6-1261368AC036}"/>
          </ac:spMkLst>
        </pc:spChg>
        <pc:spChg chg="add del">
          <ac:chgData name="Santeri Martikainen Suomen Sotilasurheiluliitto ry" userId="515868784f4d42c1" providerId="LiveId" clId="{E23826AD-4E9F-4B63-938E-E9483FC497B8}" dt="2023-12-15T14:14:44.150" v="75" actId="26606"/>
          <ac:spMkLst>
            <pc:docMk/>
            <pc:sldMk cId="3391666844" sldId="392"/>
            <ac:spMk id="41" creationId="{1D63C574-BFD2-41A1-A567-B0C3CC7FDD4F}"/>
          </ac:spMkLst>
        </pc:spChg>
        <pc:spChg chg="add del">
          <ac:chgData name="Santeri Martikainen Suomen Sotilasurheiluliitto ry" userId="515868784f4d42c1" providerId="LiveId" clId="{E23826AD-4E9F-4B63-938E-E9483FC497B8}" dt="2023-12-15T14:14:44.150" v="75" actId="26606"/>
          <ac:spMkLst>
            <pc:docMk/>
            <pc:sldMk cId="3391666844" sldId="392"/>
            <ac:spMk id="50" creationId="{E2A46BAB-8C31-42B2-90E8-B26DD3E81D37}"/>
          </ac:spMkLst>
        </pc:spChg>
        <pc:spChg chg="add del">
          <ac:chgData name="Santeri Martikainen Suomen Sotilasurheiluliitto ry" userId="515868784f4d42c1" providerId="LiveId" clId="{E23826AD-4E9F-4B63-938E-E9483FC497B8}" dt="2023-12-15T14:14:37.184" v="72" actId="26606"/>
          <ac:spMkLst>
            <pc:docMk/>
            <pc:sldMk cId="3391666844" sldId="392"/>
            <ac:spMk id="55" creationId="{C7D023E4-8DE1-436E-9847-ED6A4B4B04FD}"/>
          </ac:spMkLst>
        </pc:spChg>
        <pc:spChg chg="add del">
          <ac:chgData name="Santeri Martikainen Suomen Sotilasurheiluliitto ry" userId="515868784f4d42c1" providerId="LiveId" clId="{E23826AD-4E9F-4B63-938E-E9483FC497B8}" dt="2023-12-15T14:14:37.184" v="72" actId="26606"/>
          <ac:spMkLst>
            <pc:docMk/>
            <pc:sldMk cId="3391666844" sldId="392"/>
            <ac:spMk id="57" creationId="{8B2B1708-8CE4-4A20-94F5-55118AE2CBD7}"/>
          </ac:spMkLst>
        </pc:spChg>
        <pc:spChg chg="add del">
          <ac:chgData name="Santeri Martikainen Suomen Sotilasurheiluliitto ry" userId="515868784f4d42c1" providerId="LiveId" clId="{E23826AD-4E9F-4B63-938E-E9483FC497B8}" dt="2023-12-15T14:14:43.760" v="74" actId="26606"/>
          <ac:spMkLst>
            <pc:docMk/>
            <pc:sldMk cId="3391666844" sldId="392"/>
            <ac:spMk id="227" creationId="{E5F17139-31EE-46AC-B04F-DBBD852DD6CB}"/>
          </ac:spMkLst>
        </pc:spChg>
        <pc:spChg chg="add del">
          <ac:chgData name="Santeri Martikainen Suomen Sotilasurheiluliitto ry" userId="515868784f4d42c1" providerId="LiveId" clId="{E23826AD-4E9F-4B63-938E-E9483FC497B8}" dt="2023-12-15T14:14:43.760" v="74" actId="26606"/>
          <ac:spMkLst>
            <pc:docMk/>
            <pc:sldMk cId="3391666844" sldId="392"/>
            <ac:spMk id="232" creationId="{E5798276-8C55-4908-9A32-054CFBF03540}"/>
          </ac:spMkLst>
        </pc:spChg>
        <pc:spChg chg="add del">
          <ac:chgData name="Santeri Martikainen Suomen Sotilasurheiluliitto ry" userId="515868784f4d42c1" providerId="LiveId" clId="{E23826AD-4E9F-4B63-938E-E9483FC497B8}" dt="2023-12-15T14:14:43.760" v="74" actId="26606"/>
          <ac:spMkLst>
            <pc:docMk/>
            <pc:sldMk cId="3391666844" sldId="392"/>
            <ac:spMk id="234" creationId="{DC9886CE-D5E4-46D4-93C5-95BA6415E940}"/>
          </ac:spMkLst>
        </pc:spChg>
        <pc:spChg chg="add del">
          <ac:chgData name="Santeri Martikainen Suomen Sotilasurheiluliitto ry" userId="515868784f4d42c1" providerId="LiveId" clId="{E23826AD-4E9F-4B63-938E-E9483FC497B8}" dt="2023-12-15T14:14:43.760" v="74" actId="26606"/>
          <ac:spMkLst>
            <pc:docMk/>
            <pc:sldMk cId="3391666844" sldId="392"/>
            <ac:spMk id="236" creationId="{B759F22D-D9E9-4083-85BF-1106F520A2B7}"/>
          </ac:spMkLst>
        </pc:spChg>
        <pc:spChg chg="add">
          <ac:chgData name="Santeri Martikainen Suomen Sotilasurheiluliitto ry" userId="515868784f4d42c1" providerId="LiveId" clId="{E23826AD-4E9F-4B63-938E-E9483FC497B8}" dt="2023-12-15T14:14:44.150" v="75" actId="26606"/>
          <ac:spMkLst>
            <pc:docMk/>
            <pc:sldMk cId="3391666844" sldId="392"/>
            <ac:spMk id="247" creationId="{1D63C574-BFD2-41A1-A567-B0C3CC7FDD4F}"/>
          </ac:spMkLst>
        </pc:spChg>
        <pc:spChg chg="add">
          <ac:chgData name="Santeri Martikainen Suomen Sotilasurheiluliitto ry" userId="515868784f4d42c1" providerId="LiveId" clId="{E23826AD-4E9F-4B63-938E-E9483FC497B8}" dt="2023-12-15T14:14:44.150" v="75" actId="26606"/>
          <ac:spMkLst>
            <pc:docMk/>
            <pc:sldMk cId="3391666844" sldId="392"/>
            <ac:spMk id="248" creationId="{E2A46BAB-8C31-42B2-90E8-B26DD3E81D37}"/>
          </ac:spMkLst>
        </pc:spChg>
        <pc:grpChg chg="add del">
          <ac:chgData name="Santeri Martikainen Suomen Sotilasurheiluliitto ry" userId="515868784f4d42c1" providerId="LiveId" clId="{E23826AD-4E9F-4B63-938E-E9483FC497B8}" dt="2023-12-15T14:14:44.150" v="75" actId="26606"/>
          <ac:grpSpMkLst>
            <pc:docMk/>
            <pc:sldMk cId="3391666844" sldId="392"/>
            <ac:grpSpMk id="38" creationId="{B3F7A3C7-0737-4E57-B30E-8EEFE638B401}"/>
          </ac:grpSpMkLst>
        </pc:grpChg>
        <pc:grpChg chg="add del">
          <ac:chgData name="Santeri Martikainen Suomen Sotilasurheiluliitto ry" userId="515868784f4d42c1" providerId="LiveId" clId="{E23826AD-4E9F-4B63-938E-E9483FC497B8}" dt="2023-12-15T14:14:44.150" v="75" actId="26606"/>
          <ac:grpSpMkLst>
            <pc:docMk/>
            <pc:sldMk cId="3391666844" sldId="392"/>
            <ac:grpSpMk id="42" creationId="{43F5E015-E085-4624-B431-B42414448684}"/>
          </ac:grpSpMkLst>
        </pc:grpChg>
        <pc:grpChg chg="add del">
          <ac:chgData name="Santeri Martikainen Suomen Sotilasurheiluliitto ry" userId="515868784f4d42c1" providerId="LiveId" clId="{E23826AD-4E9F-4B63-938E-E9483FC497B8}" dt="2023-12-15T14:14:37.184" v="72" actId="26606"/>
          <ac:grpSpMkLst>
            <pc:docMk/>
            <pc:sldMk cId="3391666844" sldId="392"/>
            <ac:grpSpMk id="59" creationId="{C291FB31-BA2D-4C80-8229-F0E34C8AEAE4}"/>
          </ac:grpSpMkLst>
        </pc:grpChg>
        <pc:grpChg chg="add del">
          <ac:chgData name="Santeri Martikainen Suomen Sotilasurheiluliitto ry" userId="515868784f4d42c1" providerId="LiveId" clId="{E23826AD-4E9F-4B63-938E-E9483FC497B8}" dt="2023-12-15T14:14:37.184" v="72" actId="26606"/>
          <ac:grpSpMkLst>
            <pc:docMk/>
            <pc:sldMk cId="3391666844" sldId="392"/>
            <ac:grpSpMk id="63" creationId="{E27AF472-EAE3-4572-AB69-B92BD10DBC6D}"/>
          </ac:grpSpMkLst>
        </pc:grpChg>
        <pc:grpChg chg="add del">
          <ac:chgData name="Santeri Martikainen Suomen Sotilasurheiluliitto ry" userId="515868784f4d42c1" providerId="LiveId" clId="{E23826AD-4E9F-4B63-938E-E9483FC497B8}" dt="2023-12-15T14:14:43.760" v="74" actId="26606"/>
          <ac:grpSpMkLst>
            <pc:docMk/>
            <pc:sldMk cId="3391666844" sldId="392"/>
            <ac:grpSpMk id="228" creationId="{A8FF43BE-491D-4D09-A943-82FCE3B9A8CE}"/>
          </ac:grpSpMkLst>
        </pc:grpChg>
        <pc:grpChg chg="add del">
          <ac:chgData name="Santeri Martikainen Suomen Sotilasurheiluliitto ry" userId="515868784f4d42c1" providerId="LiveId" clId="{E23826AD-4E9F-4B63-938E-E9483FC497B8}" dt="2023-12-15T14:14:43.760" v="74" actId="26606"/>
          <ac:grpSpMkLst>
            <pc:docMk/>
            <pc:sldMk cId="3391666844" sldId="392"/>
            <ac:grpSpMk id="231" creationId="{CF0D041D-C8DD-4458-B24D-433E9990449F}"/>
          </ac:grpSpMkLst>
        </pc:grpChg>
        <pc:grpChg chg="add">
          <ac:chgData name="Santeri Martikainen Suomen Sotilasurheiluliitto ry" userId="515868784f4d42c1" providerId="LiveId" clId="{E23826AD-4E9F-4B63-938E-E9483FC497B8}" dt="2023-12-15T14:14:44.150" v="75" actId="26606"/>
          <ac:grpSpMkLst>
            <pc:docMk/>
            <pc:sldMk cId="3391666844" sldId="392"/>
            <ac:grpSpMk id="249" creationId="{B3F7A3C7-0737-4E57-B30E-8EEFE638B401}"/>
          </ac:grpSpMkLst>
        </pc:grpChg>
        <pc:grpChg chg="add">
          <ac:chgData name="Santeri Martikainen Suomen Sotilasurheiluliitto ry" userId="515868784f4d42c1" providerId="LiveId" clId="{E23826AD-4E9F-4B63-938E-E9483FC497B8}" dt="2023-12-15T14:14:44.150" v="75" actId="26606"/>
          <ac:grpSpMkLst>
            <pc:docMk/>
            <pc:sldMk cId="3391666844" sldId="392"/>
            <ac:grpSpMk id="250" creationId="{43F5E015-E085-4624-B431-B42414448684}"/>
          </ac:grpSpMkLst>
        </pc:grpChg>
        <pc:graphicFrameChg chg="del modGraphic">
          <ac:chgData name="Santeri Martikainen Suomen Sotilasurheiluliitto ry" userId="515868784f4d42c1" providerId="LiveId" clId="{E23826AD-4E9F-4B63-938E-E9483FC497B8}" dt="2023-12-15T14:08:21.720" v="2" actId="478"/>
          <ac:graphicFrameMkLst>
            <pc:docMk/>
            <pc:sldMk cId="3391666844" sldId="392"/>
            <ac:graphicFrameMk id="4" creationId="{9FD880CB-E0A7-7CE3-6C6B-95FB672A8DC7}"/>
          </ac:graphicFrameMkLst>
        </pc:graphicFrameChg>
        <pc:graphicFrameChg chg="add del mod modGraphic">
          <ac:chgData name="Santeri Martikainen Suomen Sotilasurheiluliitto ry" userId="515868784f4d42c1" providerId="LiveId" clId="{E23826AD-4E9F-4B63-938E-E9483FC497B8}" dt="2023-12-15T14:14:44.150" v="75" actId="26606"/>
          <ac:graphicFrameMkLst>
            <pc:docMk/>
            <pc:sldMk cId="3391666844" sldId="392"/>
            <ac:graphicFrameMk id="6" creationId="{15555C5C-BA01-6128-E9E4-CB9A5AE41340}"/>
          </ac:graphicFrameMkLst>
        </pc:graphicFrameChg>
      </pc:sldChg>
      <pc:sldChg chg="addSp delSp modSp mod setBg modAnim">
        <pc:chgData name="Santeri Martikainen Suomen Sotilasurheiluliitto ry" userId="515868784f4d42c1" providerId="LiveId" clId="{E23826AD-4E9F-4B63-938E-E9483FC497B8}" dt="2023-12-15T15:17:17.816" v="586" actId="26606"/>
        <pc:sldMkLst>
          <pc:docMk/>
          <pc:sldMk cId="0" sldId="499"/>
        </pc:sldMkLst>
        <pc:spChg chg="add del mod">
          <ac:chgData name="Santeri Martikainen Suomen Sotilasurheiluliitto ry" userId="515868784f4d42c1" providerId="LiveId" clId="{E23826AD-4E9F-4B63-938E-E9483FC497B8}" dt="2023-12-15T15:05:21.770" v="461" actId="478"/>
          <ac:spMkLst>
            <pc:docMk/>
            <pc:sldMk cId="0" sldId="499"/>
            <ac:spMk id="3" creationId="{801B2361-0031-B4EC-FAE1-225F303A462D}"/>
          </ac:spMkLst>
        </pc:spChg>
        <pc:spChg chg="add del mod ord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034" creationId="{44FBE570-56C2-A034-8542-FE18AC51C4B5}"/>
          </ac:spMkLst>
        </pc:spChg>
        <pc:spChg chg="add del">
          <ac:chgData name="Santeri Martikainen Suomen Sotilasurheiluliitto ry" userId="515868784f4d42c1" providerId="LiveId" clId="{E23826AD-4E9F-4B63-938E-E9483FC497B8}" dt="2023-12-15T14:35:23.008" v="409" actId="26606"/>
          <ac:spMkLst>
            <pc:docMk/>
            <pc:sldMk cId="0" sldId="499"/>
            <ac:spMk id="44040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3-12-15T14:35:23.008" v="409" actId="26606"/>
          <ac:spMkLst>
            <pc:docMk/>
            <pc:sldMk cId="0" sldId="499"/>
            <ac:spMk id="44042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3-12-15T14:36:49.407" v="410" actId="26606"/>
          <ac:spMkLst>
            <pc:docMk/>
            <pc:sldMk cId="0" sldId="499"/>
            <ac:spMk id="44047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3-12-15T14:36:49.407" v="410" actId="26606"/>
          <ac:spMkLst>
            <pc:docMk/>
            <pc:sldMk cId="0" sldId="499"/>
            <ac:spMk id="44049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3-12-15T14:38:04.881" v="411" actId="26606"/>
          <ac:spMkLst>
            <pc:docMk/>
            <pc:sldMk cId="0" sldId="499"/>
            <ac:spMk id="44054" creationId="{B1595A09-E336-4D1B-9B3A-06A2287A54E2}"/>
          </ac:spMkLst>
        </pc:spChg>
        <pc:spChg chg="add del">
          <ac:chgData name="Santeri Martikainen Suomen Sotilasurheiluliitto ry" userId="515868784f4d42c1" providerId="LiveId" clId="{E23826AD-4E9F-4B63-938E-E9483FC497B8}" dt="2023-12-15T14:38:04.881" v="411" actId="26606"/>
          <ac:spMkLst>
            <pc:docMk/>
            <pc:sldMk cId="0" sldId="499"/>
            <ac:spMk id="44056" creationId="{3540989C-C7B8-473B-BF87-6F2DA6A90006}"/>
          </ac:spMkLst>
        </pc:spChg>
        <pc:spChg chg="add del">
          <ac:chgData name="Santeri Martikainen Suomen Sotilasurheiluliitto ry" userId="515868784f4d42c1" providerId="LiveId" clId="{E23826AD-4E9F-4B63-938E-E9483FC497B8}" dt="2023-12-15T14:55:01.725" v="416" actId="26606"/>
          <ac:spMkLst>
            <pc:docMk/>
            <pc:sldMk cId="0" sldId="499"/>
            <ac:spMk id="44061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3-12-15T14:55:01.725" v="416" actId="26606"/>
          <ac:spMkLst>
            <pc:docMk/>
            <pc:sldMk cId="0" sldId="499"/>
            <ac:spMk id="44063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3-12-15T14:55:01.687" v="415" actId="26606"/>
          <ac:spMkLst>
            <pc:docMk/>
            <pc:sldMk cId="0" sldId="499"/>
            <ac:spMk id="44068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3-12-15T14:55:01.687" v="415" actId="26606"/>
          <ac:spMkLst>
            <pc:docMk/>
            <pc:sldMk cId="0" sldId="499"/>
            <ac:spMk id="44070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3-12-15T14:55:56.800" v="419" actId="26606"/>
          <ac:spMkLst>
            <pc:docMk/>
            <pc:sldMk cId="0" sldId="499"/>
            <ac:spMk id="44072" creationId="{8EC44C88-69E3-42EE-86E8-9B45F712B769}"/>
          </ac:spMkLst>
        </pc:spChg>
        <pc:spChg chg="add del">
          <ac:chgData name="Santeri Martikainen Suomen Sotilasurheiluliitto ry" userId="515868784f4d42c1" providerId="LiveId" clId="{E23826AD-4E9F-4B63-938E-E9483FC497B8}" dt="2023-12-15T14:55:56.800" v="419" actId="26606"/>
          <ac:spMkLst>
            <pc:docMk/>
            <pc:sldMk cId="0" sldId="499"/>
            <ac:spMk id="44073" creationId="{1BF4DD63-CE83-4A2A-994E-8598C22E6FCF}"/>
          </ac:spMkLst>
        </pc:spChg>
        <pc:spChg chg="add del">
          <ac:chgData name="Santeri Martikainen Suomen Sotilasurheiluliitto ry" userId="515868784f4d42c1" providerId="LiveId" clId="{E23826AD-4E9F-4B63-938E-E9483FC497B8}" dt="2023-12-15T14:55:56.800" v="419" actId="26606"/>
          <ac:spMkLst>
            <pc:docMk/>
            <pc:sldMk cId="0" sldId="499"/>
            <ac:spMk id="44074" creationId="{127393A7-D6DA-410B-8699-AA56B57BF7BA}"/>
          </ac:spMkLst>
        </pc:spChg>
        <pc:spChg chg="add del">
          <ac:chgData name="Santeri Martikainen Suomen Sotilasurheiluliitto ry" userId="515868784f4d42c1" providerId="LiveId" clId="{E23826AD-4E9F-4B63-938E-E9483FC497B8}" dt="2023-12-15T14:56:58.023" v="429" actId="26606"/>
          <ac:spMkLst>
            <pc:docMk/>
            <pc:sldMk cId="0" sldId="499"/>
            <ac:spMk id="44079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3-12-15T14:56:58.023" v="429" actId="26606"/>
          <ac:spMkLst>
            <pc:docMk/>
            <pc:sldMk cId="0" sldId="499"/>
            <ac:spMk id="44081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3-12-15T14:56:58.019" v="428" actId="26606"/>
          <ac:spMkLst>
            <pc:docMk/>
            <pc:sldMk cId="0" sldId="499"/>
            <ac:spMk id="44086" creationId="{6B5E2835-4E47-45B3-9CFE-732FF7B05472}"/>
          </ac:spMkLst>
        </pc:spChg>
        <pc:spChg chg="add del">
          <ac:chgData name="Santeri Martikainen Suomen Sotilasurheiluliitto ry" userId="515868784f4d42c1" providerId="LiveId" clId="{E23826AD-4E9F-4B63-938E-E9483FC497B8}" dt="2023-12-15T14:56:58.019" v="428" actId="26606"/>
          <ac:spMkLst>
            <pc:docMk/>
            <pc:sldMk cId="0" sldId="499"/>
            <ac:spMk id="44088" creationId="{5B45AD5D-AA52-4F7B-9362-576A39AD9E09}"/>
          </ac:spMkLst>
        </pc:spChg>
        <pc:spChg chg="add del">
          <ac:chgData name="Santeri Martikainen Suomen Sotilasurheiluliitto ry" userId="515868784f4d42c1" providerId="LiveId" clId="{E23826AD-4E9F-4B63-938E-E9483FC497B8}" dt="2023-12-15T14:56:58.019" v="428" actId="26606"/>
          <ac:spMkLst>
            <pc:docMk/>
            <pc:sldMk cId="0" sldId="499"/>
            <ac:spMk id="44090" creationId="{AEDD7960-4866-4399-BEF6-DD1431AB4E34}"/>
          </ac:spMkLst>
        </pc:spChg>
        <pc:spChg chg="add del">
          <ac:chgData name="Santeri Martikainen Suomen Sotilasurheiluliitto ry" userId="515868784f4d42c1" providerId="LiveId" clId="{E23826AD-4E9F-4B63-938E-E9483FC497B8}" dt="2023-12-15T14:56:58.019" v="428" actId="26606"/>
          <ac:spMkLst>
            <pc:docMk/>
            <pc:sldMk cId="0" sldId="499"/>
            <ac:spMk id="44092" creationId="{55D4142C-5077-457F-A6AD-3FECFDB39685}"/>
          </ac:spMkLst>
        </pc:spChg>
        <pc:spChg chg="add del">
          <ac:chgData name="Santeri Martikainen Suomen Sotilasurheiluliitto ry" userId="515868784f4d42c1" providerId="LiveId" clId="{E23826AD-4E9F-4B63-938E-E9483FC497B8}" dt="2023-12-15T14:56:58.019" v="428" actId="26606"/>
          <ac:spMkLst>
            <pc:docMk/>
            <pc:sldMk cId="0" sldId="499"/>
            <ac:spMk id="44094" creationId="{7A5F0580-5EE9-419F-96EE-B6529EF6E7D0}"/>
          </ac:spMkLst>
        </pc:spChg>
        <pc:spChg chg="add del">
          <ac:chgData name="Santeri Martikainen Suomen Sotilasurheiluliitto ry" userId="515868784f4d42c1" providerId="LiveId" clId="{E23826AD-4E9F-4B63-938E-E9483FC497B8}" dt="2023-12-15T14:59:23.131" v="436" actId="26606"/>
          <ac:spMkLst>
            <pc:docMk/>
            <pc:sldMk cId="0" sldId="499"/>
            <ac:spMk id="44096" creationId="{9427AF5F-9A0E-42B7-A252-FD64C9885F9C}"/>
          </ac:spMkLst>
        </pc:spChg>
        <pc:spChg chg="add del">
          <ac:chgData name="Santeri Martikainen Suomen Sotilasurheiluliitto ry" userId="515868784f4d42c1" providerId="LiveId" clId="{E23826AD-4E9F-4B63-938E-E9483FC497B8}" dt="2023-12-15T14:59:23.124" v="435" actId="26606"/>
          <ac:spMkLst>
            <pc:docMk/>
            <pc:sldMk cId="0" sldId="499"/>
            <ac:spMk id="44101" creationId="{9427AF5F-9A0E-42B7-A252-FD64C9885F9C}"/>
          </ac:spMkLst>
        </pc:spChg>
        <pc:spChg chg="add del">
          <ac:chgData name="Santeri Martikainen Suomen Sotilasurheiluliitto ry" userId="515868784f4d42c1" providerId="LiveId" clId="{E23826AD-4E9F-4B63-938E-E9483FC497B8}" dt="2023-12-15T15:05:35.742" v="464" actId="26606"/>
          <ac:spMkLst>
            <pc:docMk/>
            <pc:sldMk cId="0" sldId="499"/>
            <ac:spMk id="44103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3-12-15T15:05:35.742" v="464" actId="26606"/>
          <ac:spMkLst>
            <pc:docMk/>
            <pc:sldMk cId="0" sldId="499"/>
            <ac:spMk id="44104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3-12-15T15:15:01.976" v="573" actId="26606"/>
          <ac:spMkLst>
            <pc:docMk/>
            <pc:sldMk cId="0" sldId="499"/>
            <ac:spMk id="44109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3-12-15T15:15:01.976" v="573" actId="26606"/>
          <ac:spMkLst>
            <pc:docMk/>
            <pc:sldMk cId="0" sldId="499"/>
            <ac:spMk id="44111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116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118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3-12-15T15:16:45.713" v="579" actId="26606"/>
          <ac:spMkLst>
            <pc:docMk/>
            <pc:sldMk cId="0" sldId="499"/>
            <ac:spMk id="44124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3-12-15T15:16:45.713" v="579" actId="26606"/>
          <ac:spMkLst>
            <pc:docMk/>
            <pc:sldMk cId="0" sldId="499"/>
            <ac:spMk id="44126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3-12-15T15:17:12.404" v="581" actId="26606"/>
          <ac:spMkLst>
            <pc:docMk/>
            <pc:sldMk cId="0" sldId="499"/>
            <ac:spMk id="44128" creationId="{80DF40B2-80F7-4E71-B46C-284163F3654A}"/>
          </ac:spMkLst>
        </pc:spChg>
        <pc:spChg chg="add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130" creationId="{7A5F0580-5EE9-419F-96EE-B6529EF6E7D0}"/>
          </ac:spMkLst>
        </pc:spChg>
        <pc:spChg chg="add del">
          <ac:chgData name="Santeri Martikainen Suomen Sotilasurheiluliitto ry" userId="515868784f4d42c1" providerId="LiveId" clId="{E23826AD-4E9F-4B63-938E-E9483FC497B8}" dt="2023-12-15T15:17:16.082" v="583" actId="26606"/>
          <ac:spMkLst>
            <pc:docMk/>
            <pc:sldMk cId="0" sldId="499"/>
            <ac:spMk id="44131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3-12-15T15:17:16.082" v="583" actId="26606"/>
          <ac:spMkLst>
            <pc:docMk/>
            <pc:sldMk cId="0" sldId="499"/>
            <ac:spMk id="44132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3-12-15T15:17:17.767" v="585" actId="26606"/>
          <ac:spMkLst>
            <pc:docMk/>
            <pc:sldMk cId="0" sldId="499"/>
            <ac:spMk id="44135" creationId="{80DF40B2-80F7-4E71-B46C-284163F3654A}"/>
          </ac:spMkLst>
        </pc:spChg>
        <pc:spChg chg="add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138" creationId="{8FC9BE17-9A7B-462D-AE50-3D8777387304}"/>
          </ac:spMkLst>
        </pc:spChg>
        <pc:spChg chg="add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140" creationId="{3EBE8569-6AEC-4B8C-8D53-2DE337CDBA65}"/>
          </ac:spMkLst>
        </pc:spChg>
        <pc:spChg chg="add">
          <ac:chgData name="Santeri Martikainen Suomen Sotilasurheiluliitto ry" userId="515868784f4d42c1" providerId="LiveId" clId="{E23826AD-4E9F-4B63-938E-E9483FC497B8}" dt="2023-12-15T15:17:17.816" v="586" actId="26606"/>
          <ac:spMkLst>
            <pc:docMk/>
            <pc:sldMk cId="0" sldId="499"/>
            <ac:spMk id="44141" creationId="{55D4142C-5077-457F-A6AD-3FECFDB39685}"/>
          </ac:spMkLst>
        </pc:spChg>
        <pc:picChg chg="add del mod ord">
          <ac:chgData name="Santeri Martikainen Suomen Sotilasurheiluliitto ry" userId="515868784f4d42c1" providerId="LiveId" clId="{E23826AD-4E9F-4B63-938E-E9483FC497B8}" dt="2023-12-15T15:05:20.394" v="460" actId="22"/>
          <ac:picMkLst>
            <pc:docMk/>
            <pc:sldMk cId="0" sldId="499"/>
            <ac:picMk id="5" creationId="{67843D6F-A46D-3489-6E71-332098C1E42B}"/>
          </ac:picMkLst>
        </pc:picChg>
        <pc:picChg chg="add del mod">
          <ac:chgData name="Santeri Martikainen Suomen Sotilasurheiluliitto ry" userId="515868784f4d42c1" providerId="LiveId" clId="{E23826AD-4E9F-4B63-938E-E9483FC497B8}" dt="2023-12-15T15:16:13.668" v="575" actId="478"/>
          <ac:picMkLst>
            <pc:docMk/>
            <pc:sldMk cId="0" sldId="499"/>
            <ac:picMk id="6" creationId="{9D558FA5-200D-A3E4-6A7F-B75A1D225207}"/>
          </ac:picMkLst>
        </pc:picChg>
        <pc:picChg chg="add del mod ord">
          <ac:chgData name="Santeri Martikainen Suomen Sotilasurheiluliitto ry" userId="515868784f4d42c1" providerId="LiveId" clId="{E23826AD-4E9F-4B63-938E-E9483FC497B8}" dt="2023-12-15T15:16:18.918" v="577" actId="478"/>
          <ac:picMkLst>
            <pc:docMk/>
            <pc:sldMk cId="0" sldId="499"/>
            <ac:picMk id="44035" creationId="{5729C347-7DA6-03C8-7BB4-9029E091836D}"/>
          </ac:picMkLst>
        </pc:picChg>
        <pc:picChg chg="add del">
          <ac:chgData name="Santeri Martikainen Suomen Sotilasurheiluliitto ry" userId="515868784f4d42c1" providerId="LiveId" clId="{E23826AD-4E9F-4B63-938E-E9483FC497B8}" dt="2023-12-15T15:16:45.713" v="579" actId="26606"/>
          <ac:picMkLst>
            <pc:docMk/>
            <pc:sldMk cId="0" sldId="499"/>
            <ac:picMk id="44120" creationId="{137750A8-789B-DCA2-4FF3-F501748EDBCC}"/>
          </ac:picMkLst>
        </pc:picChg>
        <pc:picChg chg="add del">
          <ac:chgData name="Santeri Martikainen Suomen Sotilasurheiluliitto ry" userId="515868784f4d42c1" providerId="LiveId" clId="{E23826AD-4E9F-4B63-938E-E9483FC497B8}" dt="2023-12-15T15:17:12.404" v="581" actId="26606"/>
          <ac:picMkLst>
            <pc:docMk/>
            <pc:sldMk cId="0" sldId="499"/>
            <ac:picMk id="44129" creationId="{866D06BF-011F-A5F5-498E-5F25A2EF7C7C}"/>
          </ac:picMkLst>
        </pc:picChg>
        <pc:picChg chg="add del">
          <ac:chgData name="Santeri Martikainen Suomen Sotilasurheiluliitto ry" userId="515868784f4d42c1" providerId="LiveId" clId="{E23826AD-4E9F-4B63-938E-E9483FC497B8}" dt="2023-12-15T15:17:16.082" v="583" actId="26606"/>
          <ac:picMkLst>
            <pc:docMk/>
            <pc:sldMk cId="0" sldId="499"/>
            <ac:picMk id="44133" creationId="{137750A8-789B-DCA2-4FF3-F501748EDBCC}"/>
          </ac:picMkLst>
        </pc:picChg>
        <pc:picChg chg="add del">
          <ac:chgData name="Santeri Martikainen Suomen Sotilasurheiluliitto ry" userId="515868784f4d42c1" providerId="LiveId" clId="{E23826AD-4E9F-4B63-938E-E9483FC497B8}" dt="2023-12-15T15:17:17.767" v="585" actId="26606"/>
          <ac:picMkLst>
            <pc:docMk/>
            <pc:sldMk cId="0" sldId="499"/>
            <ac:picMk id="44136" creationId="{866D06BF-011F-A5F5-498E-5F25A2EF7C7C}"/>
          </ac:picMkLst>
        </pc:picChg>
        <pc:picChg chg="add">
          <ac:chgData name="Santeri Martikainen Suomen Sotilasurheiluliitto ry" userId="515868784f4d42c1" providerId="LiveId" clId="{E23826AD-4E9F-4B63-938E-E9483FC497B8}" dt="2023-12-15T15:17:17.816" v="586" actId="26606"/>
          <ac:picMkLst>
            <pc:docMk/>
            <pc:sldMk cId="0" sldId="499"/>
            <ac:picMk id="44139" creationId="{480196F9-E49C-CD68-4B47-F8A76942560F}"/>
          </ac:picMkLst>
        </pc:picChg>
      </pc:sldChg>
      <pc:sldChg chg="del">
        <pc:chgData name="Santeri Martikainen Suomen Sotilasurheiluliitto ry" userId="515868784f4d42c1" providerId="LiveId" clId="{E23826AD-4E9F-4B63-938E-E9483FC497B8}" dt="2023-12-15T13:53:16.317" v="0" actId="47"/>
        <pc:sldMkLst>
          <pc:docMk/>
          <pc:sldMk cId="4143117336" sldId="504"/>
        </pc:sldMkLst>
      </pc:sldChg>
      <pc:sldChg chg="addSp delSp modSp new mod ord setBg">
        <pc:chgData name="Santeri Martikainen Suomen Sotilasurheiluliitto ry" userId="515868784f4d42c1" providerId="LiveId" clId="{E23826AD-4E9F-4B63-938E-E9483FC497B8}" dt="2023-12-15T15:22:23.789" v="598" actId="20577"/>
        <pc:sldMkLst>
          <pc:docMk/>
          <pc:sldMk cId="3653358842" sldId="507"/>
        </pc:sldMkLst>
        <pc:spChg chg="mod">
          <ac:chgData name="Santeri Martikainen Suomen Sotilasurheiluliitto ry" userId="515868784f4d42c1" providerId="LiveId" clId="{E23826AD-4E9F-4B63-938E-E9483FC497B8}" dt="2023-12-15T15:22:23.789" v="598" actId="20577"/>
          <ac:spMkLst>
            <pc:docMk/>
            <pc:sldMk cId="3653358842" sldId="507"/>
            <ac:spMk id="2" creationId="{DE2A569B-058E-4221-3A0D-2B15E228DC6B}"/>
          </ac:spMkLst>
        </pc:spChg>
        <pc:spChg chg="del">
          <ac:chgData name="Santeri Martikainen Suomen Sotilasurheiluliitto ry" userId="515868784f4d42c1" providerId="LiveId" clId="{E23826AD-4E9F-4B63-938E-E9483FC497B8}" dt="2023-12-15T14:15:47.876" v="77"/>
          <ac:spMkLst>
            <pc:docMk/>
            <pc:sldMk cId="3653358842" sldId="507"/>
            <ac:spMk id="3" creationId="{723C2EED-0934-7195-FB06-AF6FC4F4AF5D}"/>
          </ac:spMkLst>
        </pc:spChg>
        <pc:spChg chg="add del">
          <ac:chgData name="Santeri Martikainen Suomen Sotilasurheiluliitto ry" userId="515868784f4d42c1" providerId="LiveId" clId="{E23826AD-4E9F-4B63-938E-E9483FC497B8}" dt="2023-12-15T14:18:57.499" v="239" actId="26606"/>
          <ac:spMkLst>
            <pc:docMk/>
            <pc:sldMk cId="3653358842" sldId="507"/>
            <ac:spMk id="9" creationId="{1D63C574-BFD2-41A1-A567-B0C3CC7FDD4F}"/>
          </ac:spMkLst>
        </pc:spChg>
        <pc:spChg chg="add del">
          <ac:chgData name="Santeri Martikainen Suomen Sotilasurheiluliitto ry" userId="515868784f4d42c1" providerId="LiveId" clId="{E23826AD-4E9F-4B63-938E-E9483FC497B8}" dt="2023-12-15T14:18:57.499" v="239" actId="26606"/>
          <ac:spMkLst>
            <pc:docMk/>
            <pc:sldMk cId="3653358842" sldId="507"/>
            <ac:spMk id="11" creationId="{E2A46BAB-8C31-42B2-90E8-B26DD3E81D37}"/>
          </ac:spMkLst>
        </pc:spChg>
        <pc:spChg chg="add">
          <ac:chgData name="Santeri Martikainen Suomen Sotilasurheiluliitto ry" userId="515868784f4d42c1" providerId="LiveId" clId="{E23826AD-4E9F-4B63-938E-E9483FC497B8}" dt="2023-12-15T14:18:57.499" v="239" actId="26606"/>
          <ac:spMkLst>
            <pc:docMk/>
            <pc:sldMk cId="3653358842" sldId="507"/>
            <ac:spMk id="29" creationId="{1D63C574-BFD2-41A1-A567-B0C3CC7FDD4F}"/>
          </ac:spMkLst>
        </pc:spChg>
        <pc:spChg chg="add">
          <ac:chgData name="Santeri Martikainen Suomen Sotilasurheiluliitto ry" userId="515868784f4d42c1" providerId="LiveId" clId="{E23826AD-4E9F-4B63-938E-E9483FC497B8}" dt="2023-12-15T14:18:57.499" v="239" actId="26606"/>
          <ac:spMkLst>
            <pc:docMk/>
            <pc:sldMk cId="3653358842" sldId="507"/>
            <ac:spMk id="31" creationId="{E2A46BAB-8C31-42B2-90E8-B26DD3E81D37}"/>
          </ac:spMkLst>
        </pc:spChg>
        <pc:grpChg chg="add del">
          <ac:chgData name="Santeri Martikainen Suomen Sotilasurheiluliitto ry" userId="515868784f4d42c1" providerId="LiveId" clId="{E23826AD-4E9F-4B63-938E-E9483FC497B8}" dt="2023-12-15T14:18:57.499" v="239" actId="26606"/>
          <ac:grpSpMkLst>
            <pc:docMk/>
            <pc:sldMk cId="3653358842" sldId="507"/>
            <ac:grpSpMk id="13" creationId="{B3F7A3C7-0737-4E57-B30E-8EEFE638B401}"/>
          </ac:grpSpMkLst>
        </pc:grpChg>
        <pc:grpChg chg="add del">
          <ac:chgData name="Santeri Martikainen Suomen Sotilasurheiluliitto ry" userId="515868784f4d42c1" providerId="LiveId" clId="{E23826AD-4E9F-4B63-938E-E9483FC497B8}" dt="2023-12-15T14:18:57.499" v="239" actId="26606"/>
          <ac:grpSpMkLst>
            <pc:docMk/>
            <pc:sldMk cId="3653358842" sldId="507"/>
            <ac:grpSpMk id="17" creationId="{43F5E015-E085-4624-B431-B42414448684}"/>
          </ac:grpSpMkLst>
        </pc:grpChg>
        <pc:grpChg chg="add">
          <ac:chgData name="Santeri Martikainen Suomen Sotilasurheiluliitto ry" userId="515868784f4d42c1" providerId="LiveId" clId="{E23826AD-4E9F-4B63-938E-E9483FC497B8}" dt="2023-12-15T14:18:57.499" v="239" actId="26606"/>
          <ac:grpSpMkLst>
            <pc:docMk/>
            <pc:sldMk cId="3653358842" sldId="507"/>
            <ac:grpSpMk id="33" creationId="{B3F7A3C7-0737-4E57-B30E-8EEFE638B401}"/>
          </ac:grpSpMkLst>
        </pc:grpChg>
        <pc:grpChg chg="add">
          <ac:chgData name="Santeri Martikainen Suomen Sotilasurheiluliitto ry" userId="515868784f4d42c1" providerId="LiveId" clId="{E23826AD-4E9F-4B63-938E-E9483FC497B8}" dt="2023-12-15T14:18:57.499" v="239" actId="26606"/>
          <ac:grpSpMkLst>
            <pc:docMk/>
            <pc:sldMk cId="3653358842" sldId="507"/>
            <ac:grpSpMk id="37" creationId="{43F5E015-E085-4624-B431-B42414448684}"/>
          </ac:grpSpMkLst>
        </pc:grpChg>
        <pc:graphicFrameChg chg="add mod modGraphic">
          <ac:chgData name="Santeri Martikainen Suomen Sotilasurheiluliitto ry" userId="515868784f4d42c1" providerId="LiveId" clId="{E23826AD-4E9F-4B63-938E-E9483FC497B8}" dt="2023-12-15T15:02:54.031" v="451" actId="14100"/>
          <ac:graphicFrameMkLst>
            <pc:docMk/>
            <pc:sldMk cId="3653358842" sldId="507"/>
            <ac:graphicFrameMk id="4" creationId="{90357833-3857-BEFB-A569-95CBFF3874D1}"/>
          </ac:graphicFrameMkLst>
        </pc:graphicFrameChg>
      </pc:sldChg>
      <pc:sldChg chg="addSp delSp modSp new mod setBg">
        <pc:chgData name="Santeri Martikainen Suomen Sotilasurheiluliitto ry" userId="515868784f4d42c1" providerId="LiveId" clId="{E23826AD-4E9F-4B63-938E-E9483FC497B8}" dt="2024-01-08T15:20:24.883" v="1434" actId="1076"/>
        <pc:sldMkLst>
          <pc:docMk/>
          <pc:sldMk cId="4258776703" sldId="508"/>
        </pc:sldMkLst>
        <pc:spChg chg="mod ord">
          <ac:chgData name="Santeri Martikainen Suomen Sotilasurheiluliitto ry" userId="515868784f4d42c1" providerId="LiveId" clId="{E23826AD-4E9F-4B63-938E-E9483FC497B8}" dt="2024-01-08T15:20:15.950" v="1432" actId="14100"/>
          <ac:spMkLst>
            <pc:docMk/>
            <pc:sldMk cId="4258776703" sldId="508"/>
            <ac:spMk id="2" creationId="{F5CB3A7F-0FFF-DA0B-CC5E-FE1421C871C7}"/>
          </ac:spMkLst>
        </pc:spChg>
        <pc:spChg chg="del mod ord">
          <ac:chgData name="Santeri Martikainen Suomen Sotilasurheiluliitto ry" userId="515868784f4d42c1" providerId="LiveId" clId="{E23826AD-4E9F-4B63-938E-E9483FC497B8}" dt="2024-01-05T09:27:01.699" v="1424" actId="26606"/>
          <ac:spMkLst>
            <pc:docMk/>
            <pc:sldMk cId="4258776703" sldId="508"/>
            <ac:spMk id="3" creationId="{06BEC9F5-FE8D-49C0-A41F-318B26FED39B}"/>
          </ac:spMkLst>
        </pc:spChg>
        <pc:spChg chg="add del">
          <ac:chgData name="Santeri Martikainen Suomen Sotilasurheiluliitto ry" userId="515868784f4d42c1" providerId="LiveId" clId="{E23826AD-4E9F-4B63-938E-E9483FC497B8}" dt="2024-01-03T08:19:53.022" v="878" actId="26606"/>
          <ac:spMkLst>
            <pc:docMk/>
            <pc:sldMk cId="4258776703" sldId="508"/>
            <ac:spMk id="9" creationId="{3ECBE1F1-D69B-4AFA-ABD5-8E41720EF6DE}"/>
          </ac:spMkLst>
        </pc:spChg>
        <pc:spChg chg="add del">
          <ac:chgData name="Santeri Martikainen Suomen Sotilasurheiluliitto ry" userId="515868784f4d42c1" providerId="LiveId" clId="{E23826AD-4E9F-4B63-938E-E9483FC497B8}" dt="2024-01-03T08:19:53.022" v="878" actId="26606"/>
          <ac:spMkLst>
            <pc:docMk/>
            <pc:sldMk cId="4258776703" sldId="508"/>
            <ac:spMk id="11" creationId="{603A6265-E10C-4B85-9C20-E75FCAF9CC63}"/>
          </ac:spMkLst>
        </pc:spChg>
        <pc:spChg chg="add del">
          <ac:chgData name="Santeri Martikainen Suomen Sotilasurheiluliitto ry" userId="515868784f4d42c1" providerId="LiveId" clId="{E23826AD-4E9F-4B63-938E-E9483FC497B8}" dt="2024-01-03T08:19:29.138" v="871" actId="26606"/>
          <ac:spMkLst>
            <pc:docMk/>
            <pc:sldMk cId="4258776703" sldId="508"/>
            <ac:spMk id="16" creationId="{F13C74B1-5B17-4795-BED0-7140497B445A}"/>
          </ac:spMkLst>
        </pc:spChg>
        <pc:spChg chg="add del">
          <ac:chgData name="Santeri Martikainen Suomen Sotilasurheiluliitto ry" userId="515868784f4d42c1" providerId="LiveId" clId="{E23826AD-4E9F-4B63-938E-E9483FC497B8}" dt="2024-01-03T08:19:29.138" v="871" actId="26606"/>
          <ac:spMkLst>
            <pc:docMk/>
            <pc:sldMk cId="4258776703" sldId="508"/>
            <ac:spMk id="18" creationId="{D4974D33-8DC5-464E-8C6D-BE58F0669C17}"/>
          </ac:spMkLst>
        </pc:spChg>
        <pc:spChg chg="add del">
          <ac:chgData name="Santeri Martikainen Suomen Sotilasurheiluliitto ry" userId="515868784f4d42c1" providerId="LiveId" clId="{E23826AD-4E9F-4B63-938E-E9483FC497B8}" dt="2024-01-03T08:19:41.514" v="873" actId="26606"/>
          <ac:spMkLst>
            <pc:docMk/>
            <pc:sldMk cId="4258776703" sldId="508"/>
            <ac:spMk id="20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4-01-03T08:19:41.514" v="873" actId="26606"/>
          <ac:spMkLst>
            <pc:docMk/>
            <pc:sldMk cId="4258776703" sldId="508"/>
            <ac:spMk id="21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4-01-03T08:19:53.014" v="877" actId="26606"/>
          <ac:spMkLst>
            <pc:docMk/>
            <pc:sldMk cId="4258776703" sldId="508"/>
            <ac:spMk id="26" creationId="{7DE220E6-BA55-4F04-B3C4-F4985F3E77AF}"/>
          </ac:spMkLst>
        </pc:spChg>
        <pc:spChg chg="add del">
          <ac:chgData name="Santeri Martikainen Suomen Sotilasurheiluliitto ry" userId="515868784f4d42c1" providerId="LiveId" clId="{E23826AD-4E9F-4B63-938E-E9483FC497B8}" dt="2024-01-03T08:19:53.014" v="877" actId="26606"/>
          <ac:spMkLst>
            <pc:docMk/>
            <pc:sldMk cId="4258776703" sldId="508"/>
            <ac:spMk id="27" creationId="{5AE190BC-D2FD-433E-AB89-0DF68EFD6D09}"/>
          </ac:spMkLst>
        </pc:spChg>
        <pc:spChg chg="add del">
          <ac:chgData name="Santeri Martikainen Suomen Sotilasurheiluliitto ry" userId="515868784f4d42c1" providerId="LiveId" clId="{E23826AD-4E9F-4B63-938E-E9483FC497B8}" dt="2024-01-03T08:19:53.014" v="877" actId="26606"/>
          <ac:spMkLst>
            <pc:docMk/>
            <pc:sldMk cId="4258776703" sldId="508"/>
            <ac:spMk id="28" creationId="{43E8FEA2-54EE-4F84-B5DB-A055A7D805EE}"/>
          </ac:spMkLst>
        </pc:spChg>
        <pc:spChg chg="add del">
          <ac:chgData name="Santeri Martikainen Suomen Sotilasurheiluliitto ry" userId="515868784f4d42c1" providerId="LiveId" clId="{E23826AD-4E9F-4B63-938E-E9483FC497B8}" dt="2024-01-03T10:31:28.597" v="1118" actId="26606"/>
          <ac:spMkLst>
            <pc:docMk/>
            <pc:sldMk cId="4258776703" sldId="508"/>
            <ac:spMk id="30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4-01-03T10:31:28.597" v="1118" actId="26606"/>
          <ac:spMkLst>
            <pc:docMk/>
            <pc:sldMk cId="4258776703" sldId="508"/>
            <ac:spMk id="31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4-01-03T10:33:14.490" v="1143" actId="26606"/>
          <ac:spMkLst>
            <pc:docMk/>
            <pc:sldMk cId="4258776703" sldId="508"/>
            <ac:spMk id="36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4-01-03T10:33:14.490" v="1143" actId="26606"/>
          <ac:spMkLst>
            <pc:docMk/>
            <pc:sldMk cId="4258776703" sldId="508"/>
            <ac:spMk id="38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4-01-05T09:23:20.781" v="1383" actId="26606"/>
          <ac:spMkLst>
            <pc:docMk/>
            <pc:sldMk cId="4258776703" sldId="508"/>
            <ac:spMk id="47" creationId="{04812C46-200A-4DEB-A05E-3ED6C68C2387}"/>
          </ac:spMkLst>
        </pc:spChg>
        <pc:spChg chg="add del">
          <ac:chgData name="Santeri Martikainen Suomen Sotilasurheiluliitto ry" userId="515868784f4d42c1" providerId="LiveId" clId="{E23826AD-4E9F-4B63-938E-E9483FC497B8}" dt="2024-01-05T09:23:20.781" v="1383" actId="26606"/>
          <ac:spMkLst>
            <pc:docMk/>
            <pc:sldMk cId="4258776703" sldId="508"/>
            <ac:spMk id="48" creationId="{D1EA859B-E555-4109-94F3-6700E046E008}"/>
          </ac:spMkLst>
        </pc:spChg>
        <pc:spChg chg="add del">
          <ac:chgData name="Santeri Martikainen Suomen Sotilasurheiluliitto ry" userId="515868784f4d42c1" providerId="LiveId" clId="{E23826AD-4E9F-4B63-938E-E9483FC497B8}" dt="2024-01-05T09:22:46.668" v="1376" actId="26606"/>
          <ac:spMkLst>
            <pc:docMk/>
            <pc:sldMk cId="4258776703" sldId="508"/>
            <ac:spMk id="53" creationId="{99F1FFA9-D672-408C-9220-ADEEC6ABDD09}"/>
          </ac:spMkLst>
        </pc:spChg>
        <pc:spChg chg="add del">
          <ac:chgData name="Santeri Martikainen Suomen Sotilasurheiluliitto ry" userId="515868784f4d42c1" providerId="LiveId" clId="{E23826AD-4E9F-4B63-938E-E9483FC497B8}" dt="2024-01-05T09:22:56.505" v="1378" actId="26606"/>
          <ac:spMkLst>
            <pc:docMk/>
            <pc:sldMk cId="4258776703" sldId="508"/>
            <ac:spMk id="55" creationId="{B8DDE571-E57F-4AB5-83C7-30EB5DDCCAC7}"/>
          </ac:spMkLst>
        </pc:spChg>
        <pc:spChg chg="add del">
          <ac:chgData name="Santeri Martikainen Suomen Sotilasurheiluliitto ry" userId="515868784f4d42c1" providerId="LiveId" clId="{E23826AD-4E9F-4B63-938E-E9483FC497B8}" dt="2024-01-05T09:22:56.505" v="1378" actId="26606"/>
          <ac:spMkLst>
            <pc:docMk/>
            <pc:sldMk cId="4258776703" sldId="508"/>
            <ac:spMk id="56" creationId="{08BC803E-13F3-4DAB-B17C-BEB0076164B7}"/>
          </ac:spMkLst>
        </pc:spChg>
        <pc:spChg chg="add del">
          <ac:chgData name="Santeri Martikainen Suomen Sotilasurheiluliitto ry" userId="515868784f4d42c1" providerId="LiveId" clId="{E23826AD-4E9F-4B63-938E-E9483FC497B8}" dt="2024-01-05T09:23:20.770" v="1382" actId="26606"/>
          <ac:spMkLst>
            <pc:docMk/>
            <pc:sldMk cId="4258776703" sldId="508"/>
            <ac:spMk id="57" creationId="{F6CA58B3-AFCC-4A40-9882-50D5080879B0}"/>
          </ac:spMkLst>
        </pc:spChg>
        <pc:spChg chg="add del">
          <ac:chgData name="Santeri Martikainen Suomen Sotilasurheiluliitto ry" userId="515868784f4d42c1" providerId="LiveId" clId="{E23826AD-4E9F-4B63-938E-E9483FC497B8}" dt="2024-01-05T09:23:06.499" v="1380" actId="26606"/>
          <ac:spMkLst>
            <pc:docMk/>
            <pc:sldMk cId="4258776703" sldId="508"/>
            <ac:spMk id="58" creationId="{5EF17487-C386-4F99-B5EB-4FD3DF4236B2}"/>
          </ac:spMkLst>
        </pc:spChg>
        <pc:spChg chg="add del">
          <ac:chgData name="Santeri Martikainen Suomen Sotilasurheiluliitto ry" userId="515868784f4d42c1" providerId="LiveId" clId="{E23826AD-4E9F-4B63-938E-E9483FC497B8}" dt="2024-01-05T09:23:06.499" v="1380" actId="26606"/>
          <ac:spMkLst>
            <pc:docMk/>
            <pc:sldMk cId="4258776703" sldId="508"/>
            <ac:spMk id="59" creationId="{A0DE92DF-4769-4DE9-93FD-EE31271850CA}"/>
          </ac:spMkLst>
        </pc:spChg>
        <pc:spChg chg="add del">
          <ac:chgData name="Santeri Martikainen Suomen Sotilasurheiluliitto ry" userId="515868784f4d42c1" providerId="LiveId" clId="{E23826AD-4E9F-4B63-938E-E9483FC497B8}" dt="2024-01-05T09:23:20.770" v="1382" actId="26606"/>
          <ac:spMkLst>
            <pc:docMk/>
            <pc:sldMk cId="4258776703" sldId="508"/>
            <ac:spMk id="61" creationId="{82095FCE-EF05-4443-B97A-85DEE3A5CA17}"/>
          </ac:spMkLst>
        </pc:spChg>
        <pc:spChg chg="add del">
          <ac:chgData name="Santeri Martikainen Suomen Sotilasurheiluliitto ry" userId="515868784f4d42c1" providerId="LiveId" clId="{E23826AD-4E9F-4B63-938E-E9483FC497B8}" dt="2024-01-05T09:23:20.770" v="1382" actId="26606"/>
          <ac:spMkLst>
            <pc:docMk/>
            <pc:sldMk cId="4258776703" sldId="508"/>
            <ac:spMk id="62" creationId="{231BF440-39FA-4087-84CC-2EEC0BBDAF29}"/>
          </ac:spMkLst>
        </pc:spChg>
        <pc:spChg chg="add del">
          <ac:chgData name="Santeri Martikainen Suomen Sotilasurheiluliitto ry" userId="515868784f4d42c1" providerId="LiveId" clId="{E23826AD-4E9F-4B63-938E-E9483FC497B8}" dt="2024-01-05T09:23:20.770" v="1382" actId="26606"/>
          <ac:spMkLst>
            <pc:docMk/>
            <pc:sldMk cId="4258776703" sldId="508"/>
            <ac:spMk id="63" creationId="{CA00AE6B-AA30-4CF8-BA6F-339B780AD76C}"/>
          </ac:spMkLst>
        </pc:spChg>
        <pc:spChg chg="add del">
          <ac:chgData name="Santeri Martikainen Suomen Sotilasurheiluliitto ry" userId="515868784f4d42c1" providerId="LiveId" clId="{E23826AD-4E9F-4B63-938E-E9483FC497B8}" dt="2024-01-05T09:23:20.770" v="1382" actId="26606"/>
          <ac:spMkLst>
            <pc:docMk/>
            <pc:sldMk cId="4258776703" sldId="508"/>
            <ac:spMk id="64" creationId="{F04E4CBA-303B-48BD-8451-C2701CB0EEBF}"/>
          </ac:spMkLst>
        </pc:spChg>
        <pc:spChg chg="add del">
          <ac:chgData name="Santeri Martikainen Suomen Sotilasurheiluliitto ry" userId="515868784f4d42c1" providerId="LiveId" clId="{E23826AD-4E9F-4B63-938E-E9483FC497B8}" dt="2024-01-05T09:23:20.770" v="1382" actId="26606"/>
          <ac:spMkLst>
            <pc:docMk/>
            <pc:sldMk cId="4258776703" sldId="508"/>
            <ac:spMk id="65" creationId="{75C56826-D4E5-42ED-8529-079651CB3005}"/>
          </ac:spMkLst>
        </pc:spChg>
        <pc:spChg chg="add del">
          <ac:chgData name="Santeri Martikainen Suomen Sotilasurheiluliitto ry" userId="515868784f4d42c1" providerId="LiveId" clId="{E23826AD-4E9F-4B63-938E-E9483FC497B8}" dt="2024-01-05T09:25:15.574" v="1397" actId="26606"/>
          <ac:spMkLst>
            <pc:docMk/>
            <pc:sldMk cId="4258776703" sldId="508"/>
            <ac:spMk id="67" creationId="{08BC803E-13F3-4DAB-B17C-BEB0076164B7}"/>
          </ac:spMkLst>
        </pc:spChg>
        <pc:spChg chg="add del">
          <ac:chgData name="Santeri Martikainen Suomen Sotilasurheiluliitto ry" userId="515868784f4d42c1" providerId="LiveId" clId="{E23826AD-4E9F-4B63-938E-E9483FC497B8}" dt="2024-01-05T09:25:15.574" v="1397" actId="26606"/>
          <ac:spMkLst>
            <pc:docMk/>
            <pc:sldMk cId="4258776703" sldId="508"/>
            <ac:spMk id="68" creationId="{B8DDE571-E57F-4AB5-83C7-30EB5DDCCAC7}"/>
          </ac:spMkLst>
        </pc:spChg>
        <pc:spChg chg="add del">
          <ac:chgData name="Santeri Martikainen Suomen Sotilasurheiluliitto ry" userId="515868784f4d42c1" providerId="LiveId" clId="{E23826AD-4E9F-4B63-938E-E9483FC497B8}" dt="2024-01-05T09:24:53.001" v="1386" actId="26606"/>
          <ac:spMkLst>
            <pc:docMk/>
            <pc:sldMk cId="4258776703" sldId="508"/>
            <ac:spMk id="73" creationId="{34D85B6A-FF18-4EFD-BD23-77FDE89EC5A0}"/>
          </ac:spMkLst>
        </pc:spChg>
        <pc:spChg chg="add del">
          <ac:chgData name="Santeri Martikainen Suomen Sotilasurheiluliitto ry" userId="515868784f4d42c1" providerId="LiveId" clId="{E23826AD-4E9F-4B63-938E-E9483FC497B8}" dt="2024-01-05T09:24:53.001" v="1386" actId="26606"/>
          <ac:spMkLst>
            <pc:docMk/>
            <pc:sldMk cId="4258776703" sldId="508"/>
            <ac:spMk id="75" creationId="{E8AAB596-4870-4D7C-9F51-06F1F7367CCD}"/>
          </ac:spMkLst>
        </pc:spChg>
        <pc:spChg chg="add del">
          <ac:chgData name="Santeri Martikainen Suomen Sotilasurheiluliitto ry" userId="515868784f4d42c1" providerId="LiveId" clId="{E23826AD-4E9F-4B63-938E-E9483FC497B8}" dt="2024-01-05T09:24:57.972" v="1388" actId="26606"/>
          <ac:spMkLst>
            <pc:docMk/>
            <pc:sldMk cId="4258776703" sldId="508"/>
            <ac:spMk id="77" creationId="{AD96FDFD-4E42-4A06-B8B5-768A1DB9C2A9}"/>
          </ac:spMkLst>
        </pc:spChg>
        <pc:spChg chg="add del">
          <ac:chgData name="Santeri Martikainen Suomen Sotilasurheiluliitto ry" userId="515868784f4d42c1" providerId="LiveId" clId="{E23826AD-4E9F-4B63-938E-E9483FC497B8}" dt="2024-01-05T09:25:00.857" v="1390" actId="26606"/>
          <ac:spMkLst>
            <pc:docMk/>
            <pc:sldMk cId="4258776703" sldId="508"/>
            <ac:spMk id="79" creationId="{8C818ED5-2F56-4171-9445-3AA4F4462396}"/>
          </ac:spMkLst>
        </pc:spChg>
        <pc:spChg chg="add del">
          <ac:chgData name="Santeri Martikainen Suomen Sotilasurheiluliitto ry" userId="515868784f4d42c1" providerId="LiveId" clId="{E23826AD-4E9F-4B63-938E-E9483FC497B8}" dt="2024-01-05T09:25:00.857" v="1390" actId="26606"/>
          <ac:spMkLst>
            <pc:docMk/>
            <pc:sldMk cId="4258776703" sldId="508"/>
            <ac:spMk id="80" creationId="{B43B9CA2-4B31-4ACD-9A9F-B8E6C6420386}"/>
          </ac:spMkLst>
        </pc:spChg>
        <pc:spChg chg="add del">
          <ac:chgData name="Santeri Martikainen Suomen Sotilasurheiluliitto ry" userId="515868784f4d42c1" providerId="LiveId" clId="{E23826AD-4E9F-4B63-938E-E9483FC497B8}" dt="2024-01-05T09:25:00.857" v="1390" actId="26606"/>
          <ac:spMkLst>
            <pc:docMk/>
            <pc:sldMk cId="4258776703" sldId="508"/>
            <ac:spMk id="81" creationId="{DE74FCE8-866C-4AFA-B45C-FACE2A6094E4}"/>
          </ac:spMkLst>
        </pc:spChg>
        <pc:spChg chg="add del">
          <ac:chgData name="Santeri Martikainen Suomen Sotilasurheiluliitto ry" userId="515868784f4d42c1" providerId="LiveId" clId="{E23826AD-4E9F-4B63-938E-E9483FC497B8}" dt="2024-01-05T09:25:00.857" v="1390" actId="26606"/>
          <ac:spMkLst>
            <pc:docMk/>
            <pc:sldMk cId="4258776703" sldId="508"/>
            <ac:spMk id="82" creationId="{33F94DB1-BC5D-454D-845C-7BA3A1F46999}"/>
          </ac:spMkLst>
        </pc:spChg>
        <pc:spChg chg="add del">
          <ac:chgData name="Santeri Martikainen Suomen Sotilasurheiluliitto ry" userId="515868784f4d42c1" providerId="LiveId" clId="{E23826AD-4E9F-4B63-938E-E9483FC497B8}" dt="2024-01-05T09:25:00.857" v="1390" actId="26606"/>
          <ac:spMkLst>
            <pc:docMk/>
            <pc:sldMk cId="4258776703" sldId="508"/>
            <ac:spMk id="83" creationId="{5676B86F-860B-4586-BCAA-C0650C09B7B9}"/>
          </ac:spMkLst>
        </pc:spChg>
        <pc:spChg chg="add del">
          <ac:chgData name="Santeri Martikainen Suomen Sotilasurheiluliitto ry" userId="515868784f4d42c1" providerId="LiveId" clId="{E23826AD-4E9F-4B63-938E-E9483FC497B8}" dt="2024-01-05T09:25:04.657" v="1392" actId="26606"/>
          <ac:spMkLst>
            <pc:docMk/>
            <pc:sldMk cId="4258776703" sldId="508"/>
            <ac:spMk id="85" creationId="{5EBC18B6-E5C3-4AD1-97A4-E6A3477A0BB9}"/>
          </ac:spMkLst>
        </pc:spChg>
        <pc:spChg chg="add del">
          <ac:chgData name="Santeri Martikainen Suomen Sotilasurheiluliitto ry" userId="515868784f4d42c1" providerId="LiveId" clId="{E23826AD-4E9F-4B63-938E-E9483FC497B8}" dt="2024-01-05T09:25:04.657" v="1392" actId="26606"/>
          <ac:spMkLst>
            <pc:docMk/>
            <pc:sldMk cId="4258776703" sldId="508"/>
            <ac:spMk id="86" creationId="{136A4AB6-B72B-4CC6-ADCF-BE807B6C3D71}"/>
          </ac:spMkLst>
        </pc:spChg>
        <pc:spChg chg="add del">
          <ac:chgData name="Santeri Martikainen Suomen Sotilasurheiluliitto ry" userId="515868784f4d42c1" providerId="LiveId" clId="{E23826AD-4E9F-4B63-938E-E9483FC497B8}" dt="2024-01-05T09:25:04.657" v="1392" actId="26606"/>
          <ac:spMkLst>
            <pc:docMk/>
            <pc:sldMk cId="4258776703" sldId="508"/>
            <ac:spMk id="87" creationId="{B35D540D-9486-4236-952A-F72DC52D79BF}"/>
          </ac:spMkLst>
        </pc:spChg>
        <pc:spChg chg="add del">
          <ac:chgData name="Santeri Martikainen Suomen Sotilasurheiluliitto ry" userId="515868784f4d42c1" providerId="LiveId" clId="{E23826AD-4E9F-4B63-938E-E9483FC497B8}" dt="2024-01-05T09:25:06.241" v="1394" actId="26606"/>
          <ac:spMkLst>
            <pc:docMk/>
            <pc:sldMk cId="4258776703" sldId="508"/>
            <ac:spMk id="89" creationId="{AD96FDFD-4E42-4A06-B8B5-768A1DB9C2A9}"/>
          </ac:spMkLst>
        </pc:spChg>
        <pc:spChg chg="add del">
          <ac:chgData name="Santeri Martikainen Suomen Sotilasurheiluliitto ry" userId="515868784f4d42c1" providerId="LiveId" clId="{E23826AD-4E9F-4B63-938E-E9483FC497B8}" dt="2024-01-05T09:25:15.562" v="1396" actId="26606"/>
          <ac:spMkLst>
            <pc:docMk/>
            <pc:sldMk cId="4258776703" sldId="508"/>
            <ac:spMk id="91" creationId="{34D85B6A-FF18-4EFD-BD23-77FDE89EC5A0}"/>
          </ac:spMkLst>
        </pc:spChg>
        <pc:spChg chg="add del">
          <ac:chgData name="Santeri Martikainen Suomen Sotilasurheiluliitto ry" userId="515868784f4d42c1" providerId="LiveId" clId="{E23826AD-4E9F-4B63-938E-E9483FC497B8}" dt="2024-01-05T09:25:15.562" v="1396" actId="26606"/>
          <ac:spMkLst>
            <pc:docMk/>
            <pc:sldMk cId="4258776703" sldId="508"/>
            <ac:spMk id="92" creationId="{E8AAB596-4870-4D7C-9F51-06F1F7367CCD}"/>
          </ac:spMkLst>
        </pc:spChg>
        <pc:spChg chg="add del">
          <ac:chgData name="Santeri Martikainen Suomen Sotilasurheiluliitto ry" userId="515868784f4d42c1" providerId="LiveId" clId="{E23826AD-4E9F-4B63-938E-E9483FC497B8}" dt="2024-01-05T09:25:54.177" v="1411" actId="26606"/>
          <ac:spMkLst>
            <pc:docMk/>
            <pc:sldMk cId="4258776703" sldId="508"/>
            <ac:spMk id="94" creationId="{53B475F8-50AE-46A0-9943-B2B63183D50C}"/>
          </ac:spMkLst>
        </pc:spChg>
        <pc:spChg chg="add del">
          <ac:chgData name="Santeri Martikainen Suomen Sotilasurheiluliitto ry" userId="515868784f4d42c1" providerId="LiveId" clId="{E23826AD-4E9F-4B63-938E-E9483FC497B8}" dt="2024-01-05T09:25:54.177" v="1411" actId="26606"/>
          <ac:spMkLst>
            <pc:docMk/>
            <pc:sldMk cId="4258776703" sldId="508"/>
            <ac:spMk id="95" creationId="{75F6FDB4-2351-48C2-A863-2364A02343C0}"/>
          </ac:spMkLst>
        </pc:spChg>
        <pc:spChg chg="add del">
          <ac:chgData name="Santeri Martikainen Suomen Sotilasurheiluliitto ry" userId="515868784f4d42c1" providerId="LiveId" clId="{E23826AD-4E9F-4B63-938E-E9483FC497B8}" dt="2024-01-05T09:25:36.138" v="1400" actId="26606"/>
          <ac:spMkLst>
            <pc:docMk/>
            <pc:sldMk cId="4258776703" sldId="508"/>
            <ac:spMk id="100" creationId="{99F1FFA9-D672-408C-9220-ADEEC6ABDD09}"/>
          </ac:spMkLst>
        </pc:spChg>
        <pc:spChg chg="add del">
          <ac:chgData name="Santeri Martikainen Suomen Sotilasurheiluliitto ry" userId="515868784f4d42c1" providerId="LiveId" clId="{E23826AD-4E9F-4B63-938E-E9483FC497B8}" dt="2024-01-05T09:25:39.032" v="1402" actId="26606"/>
          <ac:spMkLst>
            <pc:docMk/>
            <pc:sldMk cId="4258776703" sldId="508"/>
            <ac:spMk id="102" creationId="{3FCFB1DE-0B7E-48CC-BA90-B2AB0889F9D6}"/>
          </ac:spMkLst>
        </pc:spChg>
        <pc:spChg chg="add del">
          <ac:chgData name="Santeri Martikainen Suomen Sotilasurheiluliitto ry" userId="515868784f4d42c1" providerId="LiveId" clId="{E23826AD-4E9F-4B63-938E-E9483FC497B8}" dt="2024-01-05T09:25:39.032" v="1402" actId="26606"/>
          <ac:spMkLst>
            <pc:docMk/>
            <pc:sldMk cId="4258776703" sldId="508"/>
            <ac:spMk id="103" creationId="{352BEC0E-22F8-46D0-9632-375DB541B06C}"/>
          </ac:spMkLst>
        </pc:spChg>
        <pc:spChg chg="add del">
          <ac:chgData name="Santeri Martikainen Suomen Sotilasurheiluliitto ry" userId="515868784f4d42c1" providerId="LiveId" clId="{E23826AD-4E9F-4B63-938E-E9483FC497B8}" dt="2024-01-05T09:25:44.968" v="1406" actId="26606"/>
          <ac:spMkLst>
            <pc:docMk/>
            <pc:sldMk cId="4258776703" sldId="508"/>
            <ac:spMk id="104" creationId="{D2542E1A-076E-4A34-BB67-2BF961754E0C}"/>
          </ac:spMkLst>
        </pc:spChg>
        <pc:spChg chg="add del">
          <ac:chgData name="Santeri Martikainen Suomen Sotilasurheiluliitto ry" userId="515868784f4d42c1" providerId="LiveId" clId="{E23826AD-4E9F-4B63-938E-E9483FC497B8}" dt="2024-01-05T09:25:41.266" v="1404" actId="26606"/>
          <ac:spMkLst>
            <pc:docMk/>
            <pc:sldMk cId="4258776703" sldId="508"/>
            <ac:spMk id="105" creationId="{2CB962CF-61A3-4EF9-94F6-7C59B0329524}"/>
          </ac:spMkLst>
        </pc:spChg>
        <pc:spChg chg="add del">
          <ac:chgData name="Santeri Martikainen Suomen Sotilasurheiluliitto ry" userId="515868784f4d42c1" providerId="LiveId" clId="{E23826AD-4E9F-4B63-938E-E9483FC497B8}" dt="2024-01-05T09:25:44.968" v="1406" actId="26606"/>
          <ac:spMkLst>
            <pc:docMk/>
            <pc:sldMk cId="4258776703" sldId="508"/>
            <ac:spMk id="106" creationId="{75C56826-D4E5-42ED-8529-079651CB3005}"/>
          </ac:spMkLst>
        </pc:spChg>
        <pc:spChg chg="add del">
          <ac:chgData name="Santeri Martikainen Suomen Sotilasurheiluliitto ry" userId="515868784f4d42c1" providerId="LiveId" clId="{E23826AD-4E9F-4B63-938E-E9483FC497B8}" dt="2024-01-05T09:25:44.968" v="1406" actId="26606"/>
          <ac:spMkLst>
            <pc:docMk/>
            <pc:sldMk cId="4258776703" sldId="508"/>
            <ac:spMk id="107" creationId="{8F7AFB9A-7364-478C-B48B-8523CDD9AE8D}"/>
          </ac:spMkLst>
        </pc:spChg>
        <pc:spChg chg="add del">
          <ac:chgData name="Santeri Martikainen Suomen Sotilasurheiluliitto ry" userId="515868784f4d42c1" providerId="LiveId" clId="{E23826AD-4E9F-4B63-938E-E9483FC497B8}" dt="2024-01-05T09:25:44.968" v="1406" actId="26606"/>
          <ac:spMkLst>
            <pc:docMk/>
            <pc:sldMk cId="4258776703" sldId="508"/>
            <ac:spMk id="108" creationId="{82095FCE-EF05-4443-B97A-85DEE3A5CA17}"/>
          </ac:spMkLst>
        </pc:spChg>
        <pc:spChg chg="add del">
          <ac:chgData name="Santeri Martikainen Suomen Sotilasurheiluliitto ry" userId="515868784f4d42c1" providerId="LiveId" clId="{E23826AD-4E9F-4B63-938E-E9483FC497B8}" dt="2024-01-05T09:25:44.968" v="1406" actId="26606"/>
          <ac:spMkLst>
            <pc:docMk/>
            <pc:sldMk cId="4258776703" sldId="508"/>
            <ac:spMk id="109" creationId="{36678033-86B6-40E6-BE90-78D8ED4E3A31}"/>
          </ac:spMkLst>
        </pc:spChg>
        <pc:spChg chg="add del">
          <ac:chgData name="Santeri Martikainen Suomen Sotilasurheiluliitto ry" userId="515868784f4d42c1" providerId="LiveId" clId="{E23826AD-4E9F-4B63-938E-E9483FC497B8}" dt="2024-01-05T09:25:46.946" v="1408" actId="26606"/>
          <ac:spMkLst>
            <pc:docMk/>
            <pc:sldMk cId="4258776703" sldId="508"/>
            <ac:spMk id="111" creationId="{84DF55BE-B4AB-4BA1-BDE1-E9F7FB3F110A}"/>
          </ac:spMkLst>
        </pc:spChg>
        <pc:spChg chg="add del">
          <ac:chgData name="Santeri Martikainen Suomen Sotilasurheiluliitto ry" userId="515868784f4d42c1" providerId="LiveId" clId="{E23826AD-4E9F-4B63-938E-E9483FC497B8}" dt="2024-01-05T09:25:54.163" v="1410" actId="26606"/>
          <ac:spMkLst>
            <pc:docMk/>
            <pc:sldMk cId="4258776703" sldId="508"/>
            <ac:spMk id="113" creationId="{639C3025-4784-4B16-914D-CCFC3E83354D}"/>
          </ac:spMkLst>
        </pc:spChg>
        <pc:spChg chg="add del">
          <ac:chgData name="Santeri Martikainen Suomen Sotilasurheiluliitto ry" userId="515868784f4d42c1" providerId="LiveId" clId="{E23826AD-4E9F-4B63-938E-E9483FC497B8}" dt="2024-01-05T09:25:54.163" v="1410" actId="26606"/>
          <ac:spMkLst>
            <pc:docMk/>
            <pc:sldMk cId="4258776703" sldId="508"/>
            <ac:spMk id="114" creationId="{0AD20437-C88A-4F45-9C6D-DA32B29A4D1B}"/>
          </ac:spMkLst>
        </pc:spChg>
        <pc:spChg chg="add del">
          <ac:chgData name="Santeri Martikainen Suomen Sotilasurheiluliitto ry" userId="515868784f4d42c1" providerId="LiveId" clId="{E23826AD-4E9F-4B63-938E-E9483FC497B8}" dt="2024-01-05T09:26:18.514" v="1418" actId="26606"/>
          <ac:spMkLst>
            <pc:docMk/>
            <pc:sldMk cId="4258776703" sldId="508"/>
            <ac:spMk id="116" creationId="{61293230-B0F6-45B1-96D1-13D18E242995}"/>
          </ac:spMkLst>
        </pc:spChg>
        <pc:spChg chg="add del">
          <ac:chgData name="Santeri Martikainen Suomen Sotilasurheiluliitto ry" userId="515868784f4d42c1" providerId="LiveId" clId="{E23826AD-4E9F-4B63-938E-E9483FC497B8}" dt="2024-01-05T09:26:18.514" v="1418" actId="26606"/>
          <ac:spMkLst>
            <pc:docMk/>
            <pc:sldMk cId="4258776703" sldId="508"/>
            <ac:spMk id="117" creationId="{DB74BAD7-F0FC-4719-A31F-1ABDB62116DA}"/>
          </ac:spMkLst>
        </pc:spChg>
        <pc:spChg chg="add del">
          <ac:chgData name="Santeri Martikainen Suomen Sotilasurheiluliitto ry" userId="515868784f4d42c1" providerId="LiveId" clId="{E23826AD-4E9F-4B63-938E-E9483FC497B8}" dt="2024-01-05T09:26:18.504" v="1417" actId="26606"/>
          <ac:spMkLst>
            <pc:docMk/>
            <pc:sldMk cId="4258776703" sldId="508"/>
            <ac:spMk id="122" creationId="{61293230-B0F6-45B1-96D1-13D18E242995}"/>
          </ac:spMkLst>
        </pc:spChg>
        <pc:spChg chg="add del">
          <ac:chgData name="Santeri Martikainen Suomen Sotilasurheiluliitto ry" userId="515868784f4d42c1" providerId="LiveId" clId="{E23826AD-4E9F-4B63-938E-E9483FC497B8}" dt="2024-01-05T09:26:18.504" v="1417" actId="26606"/>
          <ac:spMkLst>
            <pc:docMk/>
            <pc:sldMk cId="4258776703" sldId="508"/>
            <ac:spMk id="124" creationId="{DB74BAD7-F0FC-4719-A31F-1ABDB62116DA}"/>
          </ac:spMkLst>
        </pc:spChg>
        <pc:spChg chg="add">
          <ac:chgData name="Santeri Martikainen Suomen Sotilasurheiluliitto ry" userId="515868784f4d42c1" providerId="LiveId" clId="{E23826AD-4E9F-4B63-938E-E9483FC497B8}" dt="2024-01-05T09:26:18.514" v="1418" actId="26606"/>
          <ac:spMkLst>
            <pc:docMk/>
            <pc:sldMk cId="4258776703" sldId="508"/>
            <ac:spMk id="126" creationId="{5EF17487-C386-4F99-B5EB-4FD3DF4236B2}"/>
          </ac:spMkLst>
        </pc:spChg>
        <pc:spChg chg="add">
          <ac:chgData name="Santeri Martikainen Suomen Sotilasurheiluliitto ry" userId="515868784f4d42c1" providerId="LiveId" clId="{E23826AD-4E9F-4B63-938E-E9483FC497B8}" dt="2024-01-05T09:26:18.514" v="1418" actId="26606"/>
          <ac:spMkLst>
            <pc:docMk/>
            <pc:sldMk cId="4258776703" sldId="508"/>
            <ac:spMk id="127" creationId="{A0DE92DF-4769-4DE9-93FD-EE31271850CA}"/>
          </ac:spMkLst>
        </pc:spChg>
        <pc:grpChg chg="add del">
          <ac:chgData name="Santeri Martikainen Suomen Sotilasurheiluliitto ry" userId="515868784f4d42c1" providerId="LiveId" clId="{E23826AD-4E9F-4B63-938E-E9483FC497B8}" dt="2024-01-03T08:19:45.034" v="875" actId="26606"/>
          <ac:grpSpMkLst>
            <pc:docMk/>
            <pc:sldMk cId="4258776703" sldId="508"/>
            <ac:grpSpMk id="23" creationId="{8CE57D37-C2D0-066B-1AE3-6F4244344F27}"/>
          </ac:grpSpMkLst>
        </pc:grpChg>
        <pc:grpChg chg="add del">
          <ac:chgData name="Santeri Martikainen Suomen Sotilasurheiluliitto ry" userId="515868784f4d42c1" providerId="LiveId" clId="{E23826AD-4E9F-4B63-938E-E9483FC497B8}" dt="2024-01-03T10:33:14.481" v="1142" actId="26606"/>
          <ac:grpSpMkLst>
            <pc:docMk/>
            <pc:sldMk cId="4258776703" sldId="508"/>
            <ac:grpSpMk id="43" creationId="{5EFBDE31-BB3E-6CFC-23CD-B5976DA38438}"/>
          </ac:grpSpMkLst>
        </pc:grpChg>
        <pc:graphicFrameChg chg="add mod">
          <ac:chgData name="Santeri Martikainen Suomen Sotilasurheiluliitto ry" userId="515868784f4d42c1" providerId="LiveId" clId="{E23826AD-4E9F-4B63-938E-E9483FC497B8}" dt="2024-01-08T15:20:20.025" v="1433" actId="14100"/>
          <ac:graphicFrameMkLst>
            <pc:docMk/>
            <pc:sldMk cId="4258776703" sldId="508"/>
            <ac:graphicFrameMk id="129" creationId="{92BCAEF7-FD82-14F4-D08A-F02427D3B95B}"/>
          </ac:graphicFrameMkLst>
        </pc:graphicFrameChg>
        <pc:picChg chg="add del mod ord">
          <ac:chgData name="Santeri Martikainen Suomen Sotilasurheiluliitto ry" userId="515868784f4d42c1" providerId="LiveId" clId="{E23826AD-4E9F-4B63-938E-E9483FC497B8}" dt="2024-01-05T09:25:23.420" v="1398" actId="478"/>
          <ac:picMkLst>
            <pc:docMk/>
            <pc:sldMk cId="4258776703" sldId="508"/>
            <ac:picMk id="5" creationId="{15E6D944-E15B-7DDC-577C-EE4923463C65}"/>
          </ac:picMkLst>
        </pc:picChg>
        <pc:picChg chg="add mod ord">
          <ac:chgData name="Santeri Martikainen Suomen Sotilasurheiluliitto ry" userId="515868784f4d42c1" providerId="LiveId" clId="{E23826AD-4E9F-4B63-938E-E9483FC497B8}" dt="2024-01-08T15:19:56.014" v="1428" actId="14100"/>
          <ac:picMkLst>
            <pc:docMk/>
            <pc:sldMk cId="4258776703" sldId="508"/>
            <ac:picMk id="6" creationId="{6873DDF2-22CE-D70A-314D-936646107779}"/>
          </ac:picMkLst>
        </pc:picChg>
        <pc:picChg chg="add mod ord">
          <ac:chgData name="Santeri Martikainen Suomen Sotilasurheiluliitto ry" userId="515868784f4d42c1" providerId="LiveId" clId="{E23826AD-4E9F-4B63-938E-E9483FC497B8}" dt="2024-01-08T15:20:24.883" v="1434" actId="1076"/>
          <ac:picMkLst>
            <pc:docMk/>
            <pc:sldMk cId="4258776703" sldId="508"/>
            <ac:picMk id="8" creationId="{E56128FD-32AF-A8B1-2BC5-9612E12ECADA}"/>
          </ac:picMkLst>
        </pc:picChg>
      </pc:sldChg>
      <pc:sldChg chg="addSp delSp modSp new del mod setBg">
        <pc:chgData name="Santeri Martikainen Suomen Sotilasurheiluliitto ry" userId="515868784f4d42c1" providerId="LiveId" clId="{E23826AD-4E9F-4B63-938E-E9483FC497B8}" dt="2024-01-25T15:53:18.671" v="1443" actId="2696"/>
        <pc:sldMkLst>
          <pc:docMk/>
          <pc:sldMk cId="410821935" sldId="511"/>
        </pc:sldMkLst>
        <pc:spChg chg="del">
          <ac:chgData name="Santeri Martikainen Suomen Sotilasurheiluliitto ry" userId="515868784f4d42c1" providerId="LiveId" clId="{E23826AD-4E9F-4B63-938E-E9483FC497B8}" dt="2024-01-25T15:50:12.602" v="1441" actId="26606"/>
          <ac:spMkLst>
            <pc:docMk/>
            <pc:sldMk cId="410821935" sldId="511"/>
            <ac:spMk id="2" creationId="{A82D4566-3651-0D4A-0948-F8B709287AEF}"/>
          </ac:spMkLst>
        </pc:spChg>
        <pc:spChg chg="del">
          <ac:chgData name="Santeri Martikainen Suomen Sotilasurheiluliitto ry" userId="515868784f4d42c1" providerId="LiveId" clId="{E23826AD-4E9F-4B63-938E-E9483FC497B8}" dt="2024-01-25T15:50:12.602" v="1441" actId="26606"/>
          <ac:spMkLst>
            <pc:docMk/>
            <pc:sldMk cId="410821935" sldId="511"/>
            <ac:spMk id="3" creationId="{BD201C2B-B2D9-3457-DC75-04BFF0637F49}"/>
          </ac:spMkLst>
        </pc:spChg>
        <pc:spChg chg="add mod">
          <ac:chgData name="Santeri Martikainen Suomen Sotilasurheiluliitto ry" userId="515868784f4d42c1" providerId="LiveId" clId="{E23826AD-4E9F-4B63-938E-E9483FC497B8}" dt="2024-01-25T15:53:13.174" v="1442" actId="478"/>
          <ac:spMkLst>
            <pc:docMk/>
            <pc:sldMk cId="410821935" sldId="511"/>
            <ac:spMk id="6" creationId="{51585897-662D-ED5A-3243-ADE3578263B4}"/>
          </ac:spMkLst>
        </pc:spChg>
        <pc:spChg chg="add">
          <ac:chgData name="Santeri Martikainen Suomen Sotilasurheiluliitto ry" userId="515868784f4d42c1" providerId="LiveId" clId="{E23826AD-4E9F-4B63-938E-E9483FC497B8}" dt="2024-01-25T15:50:12.602" v="1441" actId="26606"/>
          <ac:spMkLst>
            <pc:docMk/>
            <pc:sldMk cId="410821935" sldId="511"/>
            <ac:spMk id="9" creationId="{3B432D73-5C38-474F-AF96-A3228731BF36}"/>
          </ac:spMkLst>
        </pc:spChg>
        <pc:picChg chg="add del mod">
          <ac:chgData name="Santeri Martikainen Suomen Sotilasurheiluliitto ry" userId="515868784f4d42c1" providerId="LiveId" clId="{E23826AD-4E9F-4B63-938E-E9483FC497B8}" dt="2024-01-25T15:53:13.174" v="1442" actId="478"/>
          <ac:picMkLst>
            <pc:docMk/>
            <pc:sldMk cId="410821935" sldId="511"/>
            <ac:picMk id="4" creationId="{3E632E08-FDBF-0480-853F-3EF99C52FA04}"/>
          </ac:picMkLst>
        </pc:picChg>
      </pc:sldChg>
    </pc:docChg>
  </pc:docChgLst>
  <pc:docChgLst>
    <pc:chgData name="Santeri Martikainen Suomen Sotilasurheiluliitto ry" userId="515868784f4d42c1" providerId="LiveId" clId="{A9E27374-40A0-43A9-BB4D-3178DC167488}"/>
    <pc:docChg chg="custSel addSld delSld modSld">
      <pc:chgData name="Santeri Martikainen Suomen Sotilasurheiluliitto ry" userId="515868784f4d42c1" providerId="LiveId" clId="{A9E27374-40A0-43A9-BB4D-3178DC167488}" dt="2023-06-18T11:28:25.810" v="132" actId="47"/>
      <pc:docMkLst>
        <pc:docMk/>
      </pc:docMkLst>
      <pc:sldChg chg="delSp">
        <pc:chgData name="Santeri Martikainen Suomen Sotilasurheiluliitto ry" userId="515868784f4d42c1" providerId="LiveId" clId="{A9E27374-40A0-43A9-BB4D-3178DC167488}" dt="2023-06-08T14:07:39.391" v="74"/>
        <pc:sldMkLst>
          <pc:docMk/>
          <pc:sldMk cId="4236980355" sldId="386"/>
        </pc:sldMkLst>
        <pc:picChg chg="del">
          <ac:chgData name="Santeri Martikainen Suomen Sotilasurheiluliitto ry" userId="515868784f4d42c1" providerId="LiveId" clId="{A9E27374-40A0-43A9-BB4D-3178DC167488}" dt="2023-06-08T14:07:39.391" v="74"/>
          <ac:picMkLst>
            <pc:docMk/>
            <pc:sldMk cId="4236980355" sldId="386"/>
            <ac:picMk id="7" creationId="{C3B37D70-D105-FCCB-03E5-AC0AEBA4D4B5}"/>
          </ac:picMkLst>
        </pc:picChg>
      </pc:sldChg>
      <pc:sldChg chg="addSp modSp new mod setBg">
        <pc:chgData name="Santeri Martikainen Suomen Sotilasurheiluliitto ry" userId="515868784f4d42c1" providerId="LiveId" clId="{A9E27374-40A0-43A9-BB4D-3178DC167488}" dt="2023-06-08T14:15:16.185" v="79" actId="255"/>
        <pc:sldMkLst>
          <pc:docMk/>
          <pc:sldMk cId="4143117336" sldId="504"/>
        </pc:sldMkLst>
        <pc:spChg chg="add mod ord">
          <ac:chgData name="Santeri Martikainen Suomen Sotilasurheiluliitto ry" userId="515868784f4d42c1" providerId="LiveId" clId="{A9E27374-40A0-43A9-BB4D-3178DC167488}" dt="2023-06-08T14:15:16.185" v="79" actId="255"/>
          <ac:spMkLst>
            <pc:docMk/>
            <pc:sldMk cId="4143117336" sldId="504"/>
            <ac:spMk id="3" creationId="{0DC43198-21FE-90BC-4F36-0FED383A8FF6}"/>
          </ac:spMkLst>
        </pc:spChg>
        <pc:spChg chg="add">
          <ac:chgData name="Santeri Martikainen Suomen Sotilasurheiluliitto ry" userId="515868784f4d42c1" providerId="LiveId" clId="{A9E27374-40A0-43A9-BB4D-3178DC167488}" dt="2023-06-08T14:05:47.372" v="73" actId="26606"/>
          <ac:spMkLst>
            <pc:docMk/>
            <pc:sldMk cId="4143117336" sldId="504"/>
            <ac:spMk id="9" creationId="{1B15ED52-F352-441B-82BF-E0EA34836D08}"/>
          </ac:spMkLst>
        </pc:spChg>
        <pc:spChg chg="add">
          <ac:chgData name="Santeri Martikainen Suomen Sotilasurheiluliitto ry" userId="515868784f4d42c1" providerId="LiveId" clId="{A9E27374-40A0-43A9-BB4D-3178DC167488}" dt="2023-06-08T14:05:47.372" v="73" actId="26606"/>
          <ac:spMkLst>
            <pc:docMk/>
            <pc:sldMk cId="4143117336" sldId="504"/>
            <ac:spMk id="11" creationId="{3B2E3793-BFE6-45A2-9B7B-E18844431C99}"/>
          </ac:spMkLst>
        </pc:spChg>
        <pc:spChg chg="add">
          <ac:chgData name="Santeri Martikainen Suomen Sotilasurheiluliitto ry" userId="515868784f4d42c1" providerId="LiveId" clId="{A9E27374-40A0-43A9-BB4D-3178DC167488}" dt="2023-06-08T14:05:47.372" v="73" actId="26606"/>
          <ac:spMkLst>
            <pc:docMk/>
            <pc:sldMk cId="4143117336" sldId="504"/>
            <ac:spMk id="13" creationId="{BC4C4868-CB8F-4AF9-9CDB-8108F2C19B67}"/>
          </ac:spMkLst>
        </pc:spChg>
        <pc:spChg chg="add">
          <ac:chgData name="Santeri Martikainen Suomen Sotilasurheiluliitto ry" userId="515868784f4d42c1" providerId="LiveId" clId="{A9E27374-40A0-43A9-BB4D-3178DC167488}" dt="2023-06-08T14:05:47.372" v="73" actId="26606"/>
          <ac:spMkLst>
            <pc:docMk/>
            <pc:sldMk cId="4143117336" sldId="504"/>
            <ac:spMk id="15" creationId="{375E0459-6403-40CD-989D-56A4407CA12E}"/>
          </ac:spMkLst>
        </pc:spChg>
        <pc:spChg chg="add">
          <ac:chgData name="Santeri Martikainen Suomen Sotilasurheiluliitto ry" userId="515868784f4d42c1" providerId="LiveId" clId="{A9E27374-40A0-43A9-BB4D-3178DC167488}" dt="2023-06-08T14:05:47.372" v="73" actId="26606"/>
          <ac:spMkLst>
            <pc:docMk/>
            <pc:sldMk cId="4143117336" sldId="504"/>
            <ac:spMk id="17" creationId="{53E5B1A8-3AC9-4BD1-9BBC-78CA94F2D1BA}"/>
          </ac:spMkLst>
        </pc:spChg>
        <pc:picChg chg="add mod">
          <ac:chgData name="Santeri Martikainen Suomen Sotilasurheiluliitto ry" userId="515868784f4d42c1" providerId="LiveId" clId="{A9E27374-40A0-43A9-BB4D-3178DC167488}" dt="2023-06-08T14:05:47.372" v="73" actId="26606"/>
          <ac:picMkLst>
            <pc:docMk/>
            <pc:sldMk cId="4143117336" sldId="504"/>
            <ac:picMk id="4" creationId="{6E2ED162-6A66-140B-C120-44921847C9A1}"/>
          </ac:picMkLst>
        </pc:picChg>
      </pc:sldChg>
      <pc:sldChg chg="addSp delSp modSp new mod setBg">
        <pc:chgData name="Santeri Martikainen Suomen Sotilasurheiluliitto ry" userId="515868784f4d42c1" providerId="LiveId" clId="{A9E27374-40A0-43A9-BB4D-3178DC167488}" dt="2023-06-08T14:08:04.014" v="77" actId="26606"/>
        <pc:sldMkLst>
          <pc:docMk/>
          <pc:sldMk cId="4195686146" sldId="505"/>
        </pc:sldMkLst>
        <pc:spChg chg="del">
          <ac:chgData name="Santeri Martikainen Suomen Sotilasurheiluliitto ry" userId="515868784f4d42c1" providerId="LiveId" clId="{A9E27374-40A0-43A9-BB4D-3178DC167488}" dt="2023-06-08T14:08:04.014" v="77" actId="26606"/>
          <ac:spMkLst>
            <pc:docMk/>
            <pc:sldMk cId="4195686146" sldId="505"/>
            <ac:spMk id="2" creationId="{799BC96C-8669-92A6-1590-63FE0C887D94}"/>
          </ac:spMkLst>
        </pc:spChg>
        <pc:spChg chg="del">
          <ac:chgData name="Santeri Martikainen Suomen Sotilasurheiluliitto ry" userId="515868784f4d42c1" providerId="LiveId" clId="{A9E27374-40A0-43A9-BB4D-3178DC167488}" dt="2023-06-08T14:08:04.014" v="77" actId="26606"/>
          <ac:spMkLst>
            <pc:docMk/>
            <pc:sldMk cId="4195686146" sldId="505"/>
            <ac:spMk id="3" creationId="{ACA75EFF-D411-49C5-1D83-25BE04F8E3DF}"/>
          </ac:spMkLst>
        </pc:spChg>
        <pc:spChg chg="add">
          <ac:chgData name="Santeri Martikainen Suomen Sotilasurheiluliitto ry" userId="515868784f4d42c1" providerId="LiveId" clId="{A9E27374-40A0-43A9-BB4D-3178DC167488}" dt="2023-06-08T14:08:04.014" v="77" actId="26606"/>
          <ac:spMkLst>
            <pc:docMk/>
            <pc:sldMk cId="4195686146" sldId="505"/>
            <ac:spMk id="9" creationId="{42A4FC2C-047E-45A5-965D-8E1E3BF09BC6}"/>
          </ac:spMkLst>
        </pc:spChg>
        <pc:picChg chg="add mod">
          <ac:chgData name="Santeri Martikainen Suomen Sotilasurheiluliitto ry" userId="515868784f4d42c1" providerId="LiveId" clId="{A9E27374-40A0-43A9-BB4D-3178DC167488}" dt="2023-06-08T14:08:04.014" v="77" actId="26606"/>
          <ac:picMkLst>
            <pc:docMk/>
            <pc:sldMk cId="4195686146" sldId="505"/>
            <ac:picMk id="4" creationId="{07E45F0A-4E82-54F6-D10B-F94D2EAC7039}"/>
          </ac:picMkLst>
        </pc:picChg>
      </pc:sldChg>
      <pc:sldChg chg="addSp modSp new del mod setBg">
        <pc:chgData name="Santeri Martikainen Suomen Sotilasurheiluliitto ry" userId="515868784f4d42c1" providerId="LiveId" clId="{A9E27374-40A0-43A9-BB4D-3178DC167488}" dt="2023-06-18T10:55:06.671" v="94" actId="47"/>
        <pc:sldMkLst>
          <pc:docMk/>
          <pc:sldMk cId="3164153375" sldId="506"/>
        </pc:sldMkLst>
        <pc:spChg chg="add mod">
          <ac:chgData name="Santeri Martikainen Suomen Sotilasurheiluliitto ry" userId="515868784f4d42c1" providerId="LiveId" clId="{A9E27374-40A0-43A9-BB4D-3178DC167488}" dt="2023-06-18T10:52:59.276" v="90" actId="14100"/>
          <ac:spMkLst>
            <pc:docMk/>
            <pc:sldMk cId="3164153375" sldId="506"/>
            <ac:spMk id="3" creationId="{1AF8082E-9B1E-3B9D-65B4-FE1DFE137954}"/>
          </ac:spMkLst>
        </pc:spChg>
        <pc:spChg chg="add">
          <ac:chgData name="Santeri Martikainen Suomen Sotilasurheiluliitto ry" userId="515868784f4d42c1" providerId="LiveId" clId="{A9E27374-40A0-43A9-BB4D-3178DC167488}" dt="2023-06-18T10:52:44.421" v="85" actId="26606"/>
          <ac:spMkLst>
            <pc:docMk/>
            <pc:sldMk cId="3164153375" sldId="506"/>
            <ac:spMk id="9" creationId="{F13C74B1-5B17-4795-BED0-7140497B445A}"/>
          </ac:spMkLst>
        </pc:spChg>
        <pc:spChg chg="add">
          <ac:chgData name="Santeri Martikainen Suomen Sotilasurheiluliitto ry" userId="515868784f4d42c1" providerId="LiveId" clId="{A9E27374-40A0-43A9-BB4D-3178DC167488}" dt="2023-06-18T10:52:44.421" v="85" actId="26606"/>
          <ac:spMkLst>
            <pc:docMk/>
            <pc:sldMk cId="3164153375" sldId="506"/>
            <ac:spMk id="11" creationId="{D4974D33-8DC5-464E-8C6D-BE58F0669C17}"/>
          </ac:spMkLst>
        </pc:spChg>
        <pc:picChg chg="add">
          <ac:chgData name="Santeri Martikainen Suomen Sotilasurheiluliitto ry" userId="515868784f4d42c1" providerId="LiveId" clId="{A9E27374-40A0-43A9-BB4D-3178DC167488}" dt="2023-06-18T10:52:44.421" v="85" actId="26606"/>
          <ac:picMkLst>
            <pc:docMk/>
            <pc:sldMk cId="3164153375" sldId="506"/>
            <ac:picMk id="5" creationId="{0111192B-04A0-58A5-B276-BFFA184590AF}"/>
          </ac:picMkLst>
        </pc:picChg>
      </pc:sldChg>
      <pc:sldChg chg="addSp delSp modSp new mod setBg">
        <pc:chgData name="Santeri Martikainen Suomen Sotilasurheiluliitto ry" userId="515868784f4d42c1" providerId="LiveId" clId="{A9E27374-40A0-43A9-BB4D-3178DC167488}" dt="2023-06-18T10:59:11.750" v="116" actId="5793"/>
        <pc:sldMkLst>
          <pc:docMk/>
          <pc:sldMk cId="3064543943" sldId="507"/>
        </pc:sldMkLst>
        <pc:spChg chg="add mod">
          <ac:chgData name="Santeri Martikainen Suomen Sotilasurheiluliitto ry" userId="515868784f4d42c1" providerId="LiveId" clId="{A9E27374-40A0-43A9-BB4D-3178DC167488}" dt="2023-06-18T10:59:11.750" v="116" actId="5793"/>
          <ac:spMkLst>
            <pc:docMk/>
            <pc:sldMk cId="3064543943" sldId="507"/>
            <ac:spMk id="3" creationId="{1C278EF4-8F21-470B-81DE-6CC76D043394}"/>
          </ac:spMkLst>
        </pc:spChg>
        <pc:spChg chg="add del">
          <ac:chgData name="Santeri Martikainen Suomen Sotilasurheiluliitto ry" userId="515868784f4d42c1" providerId="LiveId" clId="{A9E27374-40A0-43A9-BB4D-3178DC167488}" dt="2023-06-18T10:58:32.403" v="111" actId="26606"/>
          <ac:spMkLst>
            <pc:docMk/>
            <pc:sldMk cId="3064543943" sldId="507"/>
            <ac:spMk id="9" creationId="{325166D1-1B21-4128-AC42-61745528E4D6}"/>
          </ac:spMkLst>
        </pc:spChg>
        <pc:spChg chg="add">
          <ac:chgData name="Santeri Martikainen Suomen Sotilasurheiluliitto ry" userId="515868784f4d42c1" providerId="LiveId" clId="{A9E27374-40A0-43A9-BB4D-3178DC167488}" dt="2023-06-18T10:58:32.403" v="111" actId="26606"/>
          <ac:spMkLst>
            <pc:docMk/>
            <pc:sldMk cId="3064543943" sldId="507"/>
            <ac:spMk id="18" creationId="{04812C46-200A-4DEB-A05E-3ED6C68C2387}"/>
          </ac:spMkLst>
        </pc:spChg>
        <pc:spChg chg="add">
          <ac:chgData name="Santeri Martikainen Suomen Sotilasurheiluliitto ry" userId="515868784f4d42c1" providerId="LiveId" clId="{A9E27374-40A0-43A9-BB4D-3178DC167488}" dt="2023-06-18T10:58:32.403" v="111" actId="26606"/>
          <ac:spMkLst>
            <pc:docMk/>
            <pc:sldMk cId="3064543943" sldId="507"/>
            <ac:spMk id="20" creationId="{D1EA859B-E555-4109-94F3-6700E046E008}"/>
          </ac:spMkLst>
        </pc:spChg>
        <pc:grpChg chg="add del">
          <ac:chgData name="Santeri Martikainen Suomen Sotilasurheiluliitto ry" userId="515868784f4d42c1" providerId="LiveId" clId="{A9E27374-40A0-43A9-BB4D-3178DC167488}" dt="2023-06-18T10:58:32.403" v="111" actId="26606"/>
          <ac:grpSpMkLst>
            <pc:docMk/>
            <pc:sldMk cId="3064543943" sldId="507"/>
            <ac:grpSpMk id="11" creationId="{E6517BAC-C80F-4065-90D8-703493E0B353}"/>
          </ac:grpSpMkLst>
        </pc:grpChg>
        <pc:picChg chg="add mod">
          <ac:chgData name="Santeri Martikainen Suomen Sotilasurheiluliitto ry" userId="515868784f4d42c1" providerId="LiveId" clId="{A9E27374-40A0-43A9-BB4D-3178DC167488}" dt="2023-06-18T10:58:32.403" v="111" actId="26606"/>
          <ac:picMkLst>
            <pc:docMk/>
            <pc:sldMk cId="3064543943" sldId="507"/>
            <ac:picMk id="5" creationId="{E9EB0464-4B4B-30D3-57F7-F1FFD683C312}"/>
          </ac:picMkLst>
        </pc:picChg>
      </pc:sldChg>
      <pc:sldChg chg="addSp delSp modSp new mod setBg">
        <pc:chgData name="Santeri Martikainen Suomen Sotilasurheiluliitto ry" userId="515868784f4d42c1" providerId="LiveId" clId="{A9E27374-40A0-43A9-BB4D-3178DC167488}" dt="2023-06-18T11:25:18.137" v="128" actId="26606"/>
        <pc:sldMkLst>
          <pc:docMk/>
          <pc:sldMk cId="1879404330" sldId="508"/>
        </pc:sldMkLst>
        <pc:spChg chg="add mod">
          <ac:chgData name="Santeri Martikainen Suomen Sotilasurheiluliitto ry" userId="515868784f4d42c1" providerId="LiveId" clId="{A9E27374-40A0-43A9-BB4D-3178DC167488}" dt="2023-06-18T11:25:18.137" v="128" actId="26606"/>
          <ac:spMkLst>
            <pc:docMk/>
            <pc:sldMk cId="1879404330" sldId="508"/>
            <ac:spMk id="3" creationId="{C8D530AB-32DB-38C5-EEF8-9E591E9957DE}"/>
          </ac:spMkLst>
        </pc:spChg>
        <pc:spChg chg="add del">
          <ac:chgData name="Santeri Martikainen Suomen Sotilasurheiluliitto ry" userId="515868784f4d42c1" providerId="LiveId" clId="{A9E27374-40A0-43A9-BB4D-3178DC167488}" dt="2023-06-18T11:23:53.349" v="124" actId="26606"/>
          <ac:spMkLst>
            <pc:docMk/>
            <pc:sldMk cId="1879404330" sldId="508"/>
            <ac:spMk id="9" creationId="{04812C46-200A-4DEB-A05E-3ED6C68C2387}"/>
          </ac:spMkLst>
        </pc:spChg>
        <pc:spChg chg="add del">
          <ac:chgData name="Santeri Martikainen Suomen Sotilasurheiluliitto ry" userId="515868784f4d42c1" providerId="LiveId" clId="{A9E27374-40A0-43A9-BB4D-3178DC167488}" dt="2023-06-18T11:23:53.349" v="124" actId="26606"/>
          <ac:spMkLst>
            <pc:docMk/>
            <pc:sldMk cId="1879404330" sldId="508"/>
            <ac:spMk id="11" creationId="{D1EA859B-E555-4109-94F3-6700E046E008}"/>
          </ac:spMkLst>
        </pc:spChg>
        <pc:spChg chg="add del">
          <ac:chgData name="Santeri Martikainen Suomen Sotilasurheiluliitto ry" userId="515868784f4d42c1" providerId="LiveId" clId="{A9E27374-40A0-43A9-BB4D-3178DC167488}" dt="2023-06-18T11:24:43.023" v="125" actId="26606"/>
          <ac:spMkLst>
            <pc:docMk/>
            <pc:sldMk cId="1879404330" sldId="508"/>
            <ac:spMk id="16" creationId="{F13C74B1-5B17-4795-BED0-7140497B445A}"/>
          </ac:spMkLst>
        </pc:spChg>
        <pc:spChg chg="add del">
          <ac:chgData name="Santeri Martikainen Suomen Sotilasurheiluliitto ry" userId="515868784f4d42c1" providerId="LiveId" clId="{A9E27374-40A0-43A9-BB4D-3178DC167488}" dt="2023-06-18T11:24:43.023" v="125" actId="26606"/>
          <ac:spMkLst>
            <pc:docMk/>
            <pc:sldMk cId="1879404330" sldId="508"/>
            <ac:spMk id="18" creationId="{D4974D33-8DC5-464E-8C6D-BE58F0669C17}"/>
          </ac:spMkLst>
        </pc:spChg>
        <pc:spChg chg="add del">
          <ac:chgData name="Santeri Martikainen Suomen Sotilasurheiluliitto ry" userId="515868784f4d42c1" providerId="LiveId" clId="{A9E27374-40A0-43A9-BB4D-3178DC167488}" dt="2023-06-18T11:25:18.137" v="128" actId="26606"/>
          <ac:spMkLst>
            <pc:docMk/>
            <pc:sldMk cId="1879404330" sldId="508"/>
            <ac:spMk id="23" creationId="{F13C74B1-5B17-4795-BED0-7140497B445A}"/>
          </ac:spMkLst>
        </pc:spChg>
        <pc:spChg chg="add del">
          <ac:chgData name="Santeri Martikainen Suomen Sotilasurheiluliitto ry" userId="515868784f4d42c1" providerId="LiveId" clId="{A9E27374-40A0-43A9-BB4D-3178DC167488}" dt="2023-06-18T11:25:18.137" v="128" actId="26606"/>
          <ac:spMkLst>
            <pc:docMk/>
            <pc:sldMk cId="1879404330" sldId="508"/>
            <ac:spMk id="25" creationId="{D4974D33-8DC5-464E-8C6D-BE58F0669C17}"/>
          </ac:spMkLst>
        </pc:spChg>
        <pc:spChg chg="add">
          <ac:chgData name="Santeri Martikainen Suomen Sotilasurheiluliitto ry" userId="515868784f4d42c1" providerId="LiveId" clId="{A9E27374-40A0-43A9-BB4D-3178DC167488}" dt="2023-06-18T11:25:18.137" v="128" actId="26606"/>
          <ac:spMkLst>
            <pc:docMk/>
            <pc:sldMk cId="1879404330" sldId="508"/>
            <ac:spMk id="30" creationId="{F13C74B1-5B17-4795-BED0-7140497B445A}"/>
          </ac:spMkLst>
        </pc:spChg>
        <pc:spChg chg="add">
          <ac:chgData name="Santeri Martikainen Suomen Sotilasurheiluliitto ry" userId="515868784f4d42c1" providerId="LiveId" clId="{A9E27374-40A0-43A9-BB4D-3178DC167488}" dt="2023-06-18T11:25:18.137" v="128" actId="26606"/>
          <ac:spMkLst>
            <pc:docMk/>
            <pc:sldMk cId="1879404330" sldId="508"/>
            <ac:spMk id="32" creationId="{D4974D33-8DC5-464E-8C6D-BE58F0669C17}"/>
          </ac:spMkLst>
        </pc:spChg>
        <pc:picChg chg="add mod ord">
          <ac:chgData name="Santeri Martikainen Suomen Sotilasurheiluliitto ry" userId="515868784f4d42c1" providerId="LiveId" clId="{A9E27374-40A0-43A9-BB4D-3178DC167488}" dt="2023-06-18T11:25:18.137" v="128" actId="26606"/>
          <ac:picMkLst>
            <pc:docMk/>
            <pc:sldMk cId="1879404330" sldId="508"/>
            <ac:picMk id="5" creationId="{635F0A3F-D34C-6A4F-14AA-4D62F5307412}"/>
          </ac:picMkLst>
        </pc:picChg>
      </pc:sldChg>
      <pc:sldChg chg="addSp modSp new del mod setBg">
        <pc:chgData name="Santeri Martikainen Suomen Sotilasurheiluliitto ry" userId="515868784f4d42c1" providerId="LiveId" clId="{A9E27374-40A0-43A9-BB4D-3178DC167488}" dt="2023-06-18T11:28:25.810" v="132" actId="47"/>
        <pc:sldMkLst>
          <pc:docMk/>
          <pc:sldMk cId="929443227" sldId="509"/>
        </pc:sldMkLst>
        <pc:spChg chg="add">
          <ac:chgData name="Santeri Martikainen Suomen Sotilasurheiluliitto ry" userId="515868784f4d42c1" providerId="LiveId" clId="{A9E27374-40A0-43A9-BB4D-3178DC167488}" dt="2023-06-18T11:27:37.014" v="131" actId="26606"/>
          <ac:spMkLst>
            <pc:docMk/>
            <pc:sldMk cId="929443227" sldId="509"/>
            <ac:spMk id="7" creationId="{22F15A2D-2324-487D-A02A-BF46C5C580EB}"/>
          </ac:spMkLst>
        </pc:spChg>
        <pc:spChg chg="add">
          <ac:chgData name="Santeri Martikainen Suomen Sotilasurheiluliitto ry" userId="515868784f4d42c1" providerId="LiveId" clId="{A9E27374-40A0-43A9-BB4D-3178DC167488}" dt="2023-06-18T11:27:37.014" v="131" actId="26606"/>
          <ac:spMkLst>
            <pc:docMk/>
            <pc:sldMk cId="929443227" sldId="509"/>
            <ac:spMk id="9" creationId="{17A7F34E-D418-47E2-9F86-2C45BBC31210}"/>
          </ac:spMkLst>
        </pc:spChg>
        <pc:spChg chg="add">
          <ac:chgData name="Santeri Martikainen Suomen Sotilasurheiluliitto ry" userId="515868784f4d42c1" providerId="LiveId" clId="{A9E27374-40A0-43A9-BB4D-3178DC167488}" dt="2023-06-18T11:27:37.014" v="131" actId="26606"/>
          <ac:spMkLst>
            <pc:docMk/>
            <pc:sldMk cId="929443227" sldId="509"/>
            <ac:spMk id="11" creationId="{2AEAFA59-923A-4F54-8B49-44C970BCC323}"/>
          </ac:spMkLst>
        </pc:spChg>
        <pc:picChg chg="add mod">
          <ac:chgData name="Santeri Martikainen Suomen Sotilasurheiluliitto ry" userId="515868784f4d42c1" providerId="LiveId" clId="{A9E27374-40A0-43A9-BB4D-3178DC167488}" dt="2023-06-18T11:27:37.014" v="131" actId="26606"/>
          <ac:picMkLst>
            <pc:docMk/>
            <pc:sldMk cId="929443227" sldId="509"/>
            <ac:picMk id="2" creationId="{835987B0-CF3A-C66A-2343-845D74B83327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anva.com/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anva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F990D-EB40-4BC9-B77F-CF55E2E5006F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C792990-77BF-4406-A92F-038B4708454C}">
      <dgm:prSet/>
      <dgm:spPr/>
      <dgm:t>
        <a:bodyPr/>
        <a:lstStyle/>
        <a:p>
          <a:r>
            <a:rPr lang="fi-FI"/>
            <a:t>Nimi?</a:t>
          </a:r>
          <a:endParaRPr lang="en-US"/>
        </a:p>
      </dgm:t>
    </dgm:pt>
    <dgm:pt modelId="{6C6FCEAC-1422-41BC-BF2D-6C1EA44F24C3}" type="parTrans" cxnId="{EE6BBB2B-53F8-49EB-80EF-08A6BE3ACAAF}">
      <dgm:prSet/>
      <dgm:spPr/>
      <dgm:t>
        <a:bodyPr/>
        <a:lstStyle/>
        <a:p>
          <a:endParaRPr lang="en-US"/>
        </a:p>
      </dgm:t>
    </dgm:pt>
    <dgm:pt modelId="{8D79700C-B865-47B4-92DA-C67B999189D5}" type="sibTrans" cxnId="{EE6BBB2B-53F8-49EB-80EF-08A6BE3ACAAF}">
      <dgm:prSet/>
      <dgm:spPr/>
      <dgm:t>
        <a:bodyPr/>
        <a:lstStyle/>
        <a:p>
          <a:endParaRPr lang="en-US"/>
        </a:p>
      </dgm:t>
    </dgm:pt>
    <dgm:pt modelId="{98A26698-9CE3-4917-9467-A4FC87D93D1C}">
      <dgm:prSet/>
      <dgm:spPr/>
      <dgm:t>
        <a:bodyPr/>
        <a:lstStyle/>
        <a:p>
          <a:r>
            <a:rPr lang="fi-FI"/>
            <a:t>Tehtävä varusmiesten liikuntakerhoissa?</a:t>
          </a:r>
          <a:endParaRPr lang="en-US"/>
        </a:p>
      </dgm:t>
    </dgm:pt>
    <dgm:pt modelId="{5BFFAE36-D087-4F32-8AA5-11576A1CA206}" type="parTrans" cxnId="{B4457A79-8C3E-4C6B-BE53-F07F0DE70129}">
      <dgm:prSet/>
      <dgm:spPr/>
      <dgm:t>
        <a:bodyPr/>
        <a:lstStyle/>
        <a:p>
          <a:endParaRPr lang="en-US"/>
        </a:p>
      </dgm:t>
    </dgm:pt>
    <dgm:pt modelId="{826CBE90-F3C3-4EA4-BC36-8915BD553475}" type="sibTrans" cxnId="{B4457A79-8C3E-4C6B-BE53-F07F0DE70129}">
      <dgm:prSet/>
      <dgm:spPr/>
      <dgm:t>
        <a:bodyPr/>
        <a:lstStyle/>
        <a:p>
          <a:endParaRPr lang="en-US"/>
        </a:p>
      </dgm:t>
    </dgm:pt>
    <dgm:pt modelId="{D7D7CFE8-836B-49CB-ACCE-ABF1E73F9C44}">
      <dgm:prSet/>
      <dgm:spPr/>
      <dgm:t>
        <a:bodyPr/>
        <a:lstStyle/>
        <a:p>
          <a:r>
            <a:rPr lang="fi-FI" dirty="0"/>
            <a:t>Millainen liikkuja olet?</a:t>
          </a:r>
          <a:endParaRPr lang="en-US" dirty="0"/>
        </a:p>
      </dgm:t>
    </dgm:pt>
    <dgm:pt modelId="{FC418247-E171-4B8E-8369-49F3B7911249}" type="parTrans" cxnId="{84707A74-EDF7-43DD-B1AD-A49015700CA1}">
      <dgm:prSet/>
      <dgm:spPr/>
      <dgm:t>
        <a:bodyPr/>
        <a:lstStyle/>
        <a:p>
          <a:endParaRPr lang="en-US"/>
        </a:p>
      </dgm:t>
    </dgm:pt>
    <dgm:pt modelId="{A495E2B0-7755-4CCB-8F70-33388B7A44FC}" type="sibTrans" cxnId="{84707A74-EDF7-43DD-B1AD-A49015700CA1}">
      <dgm:prSet/>
      <dgm:spPr/>
      <dgm:t>
        <a:bodyPr/>
        <a:lstStyle/>
        <a:p>
          <a:endParaRPr lang="en-US"/>
        </a:p>
      </dgm:t>
    </dgm:pt>
    <dgm:pt modelId="{1CD4F53A-884B-4F82-9A3A-7BC4FE42D366}">
      <dgm:prSet/>
      <dgm:spPr/>
      <dgm:t>
        <a:bodyPr/>
        <a:lstStyle/>
        <a:p>
          <a:r>
            <a:rPr lang="fi-FI" dirty="0"/>
            <a:t>Mihin VLK – kerhoihin olet osallistunut?</a:t>
          </a:r>
          <a:endParaRPr lang="en-US" dirty="0"/>
        </a:p>
      </dgm:t>
    </dgm:pt>
    <dgm:pt modelId="{041A4C85-232D-4308-9791-B651DD7D96E2}" type="parTrans" cxnId="{CA6F3AD4-764C-47C1-89A3-A5E7F5CB10F9}">
      <dgm:prSet/>
      <dgm:spPr/>
      <dgm:t>
        <a:bodyPr/>
        <a:lstStyle/>
        <a:p>
          <a:endParaRPr lang="en-US"/>
        </a:p>
      </dgm:t>
    </dgm:pt>
    <dgm:pt modelId="{8AD441DD-D53C-448B-9062-51B6D661C405}" type="sibTrans" cxnId="{CA6F3AD4-764C-47C1-89A3-A5E7F5CB10F9}">
      <dgm:prSet/>
      <dgm:spPr/>
      <dgm:t>
        <a:bodyPr/>
        <a:lstStyle/>
        <a:p>
          <a:endParaRPr lang="en-US"/>
        </a:p>
      </dgm:t>
    </dgm:pt>
    <dgm:pt modelId="{BE23F89C-8B14-C742-B5AC-6F58B32D6F17}">
      <dgm:prSet/>
      <dgm:spPr/>
      <dgm:t>
        <a:bodyPr/>
        <a:lstStyle/>
        <a:p>
          <a:r>
            <a:rPr lang="fi-FI" dirty="0"/>
            <a:t>Mitä odotuksia ja toiveita tältä VLK-koulutukselta?</a:t>
          </a:r>
        </a:p>
      </dgm:t>
    </dgm:pt>
    <dgm:pt modelId="{A9B32834-44E5-204F-B8BD-86DCAAA7D498}" type="parTrans" cxnId="{4B867C40-EBA9-1948-890B-918BB83E40ED}">
      <dgm:prSet/>
      <dgm:spPr/>
      <dgm:t>
        <a:bodyPr/>
        <a:lstStyle/>
        <a:p>
          <a:endParaRPr lang="fi-FI"/>
        </a:p>
      </dgm:t>
    </dgm:pt>
    <dgm:pt modelId="{72796703-7E28-9149-BE6D-7B765DA414C6}" type="sibTrans" cxnId="{4B867C40-EBA9-1948-890B-918BB83E40ED}">
      <dgm:prSet/>
      <dgm:spPr/>
      <dgm:t>
        <a:bodyPr/>
        <a:lstStyle/>
        <a:p>
          <a:endParaRPr lang="fi-FI"/>
        </a:p>
      </dgm:t>
    </dgm:pt>
    <dgm:pt modelId="{9D6683F9-1463-4D38-909B-8878316A3D6D}" type="pres">
      <dgm:prSet presAssocID="{BE5F990D-EB40-4BC9-B77F-CF55E2E5006F}" presName="linear" presStyleCnt="0">
        <dgm:presLayoutVars>
          <dgm:animLvl val="lvl"/>
          <dgm:resizeHandles val="exact"/>
        </dgm:presLayoutVars>
      </dgm:prSet>
      <dgm:spPr/>
    </dgm:pt>
    <dgm:pt modelId="{7ED6DA63-2C67-44A0-9622-33759DC24A97}" type="pres">
      <dgm:prSet presAssocID="{4C792990-77BF-4406-A92F-038B4708454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08D99E5-DA79-4EF4-A23C-5CE1EC70127C}" type="pres">
      <dgm:prSet presAssocID="{8D79700C-B865-47B4-92DA-C67B999189D5}" presName="spacer" presStyleCnt="0"/>
      <dgm:spPr/>
    </dgm:pt>
    <dgm:pt modelId="{01C01B25-F14C-43E5-8EBE-DA4FED850857}" type="pres">
      <dgm:prSet presAssocID="{98A26698-9CE3-4917-9467-A4FC87D93D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BFAB3F2-4F43-484E-8B95-5445A43A8467}" type="pres">
      <dgm:prSet presAssocID="{826CBE90-F3C3-4EA4-BC36-8915BD553475}" presName="spacer" presStyleCnt="0"/>
      <dgm:spPr/>
    </dgm:pt>
    <dgm:pt modelId="{95A19BA0-E91B-433D-8D80-BF873FDF2C90}" type="pres">
      <dgm:prSet presAssocID="{D7D7CFE8-836B-49CB-ACCE-ABF1E73F9C4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D31DED7-9574-46EB-8008-CFC4B60D533F}" type="pres">
      <dgm:prSet presAssocID="{A495E2B0-7755-4CCB-8F70-33388B7A44FC}" presName="spacer" presStyleCnt="0"/>
      <dgm:spPr/>
    </dgm:pt>
    <dgm:pt modelId="{72A75A9D-A2D7-46F9-A1CA-410683B0CBBB}" type="pres">
      <dgm:prSet presAssocID="{1CD4F53A-884B-4F82-9A3A-7BC4FE42D36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2FB307C-AB7B-4CE1-B7D2-1C30F06E5221}" type="pres">
      <dgm:prSet presAssocID="{8AD441DD-D53C-448B-9062-51B6D661C405}" presName="spacer" presStyleCnt="0"/>
      <dgm:spPr/>
    </dgm:pt>
    <dgm:pt modelId="{00CCA91E-390B-431F-8C0A-D93E7D28147B}" type="pres">
      <dgm:prSet presAssocID="{BE23F89C-8B14-C742-B5AC-6F58B32D6F1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53E170B-AA43-473C-82F2-9F02C7DA711C}" type="presOf" srcId="{BE5F990D-EB40-4BC9-B77F-CF55E2E5006F}" destId="{9D6683F9-1463-4D38-909B-8878316A3D6D}" srcOrd="0" destOrd="0" presId="urn:microsoft.com/office/officeart/2005/8/layout/vList2"/>
    <dgm:cxn modelId="{3999A412-4422-4B83-A61A-AB090120D6C6}" type="presOf" srcId="{D7D7CFE8-836B-49CB-ACCE-ABF1E73F9C44}" destId="{95A19BA0-E91B-433D-8D80-BF873FDF2C90}" srcOrd="0" destOrd="0" presId="urn:microsoft.com/office/officeart/2005/8/layout/vList2"/>
    <dgm:cxn modelId="{EE6BBB2B-53F8-49EB-80EF-08A6BE3ACAAF}" srcId="{BE5F990D-EB40-4BC9-B77F-CF55E2E5006F}" destId="{4C792990-77BF-4406-A92F-038B4708454C}" srcOrd="0" destOrd="0" parTransId="{6C6FCEAC-1422-41BC-BF2D-6C1EA44F24C3}" sibTransId="{8D79700C-B865-47B4-92DA-C67B999189D5}"/>
    <dgm:cxn modelId="{A1F5152F-D43E-49E1-AEDF-68FB1C13EAA7}" type="presOf" srcId="{BE23F89C-8B14-C742-B5AC-6F58B32D6F17}" destId="{00CCA91E-390B-431F-8C0A-D93E7D28147B}" srcOrd="0" destOrd="0" presId="urn:microsoft.com/office/officeart/2005/8/layout/vList2"/>
    <dgm:cxn modelId="{3BEAD12F-8924-4DF1-B424-AF01EE982CB5}" type="presOf" srcId="{98A26698-9CE3-4917-9467-A4FC87D93D1C}" destId="{01C01B25-F14C-43E5-8EBE-DA4FED850857}" srcOrd="0" destOrd="0" presId="urn:microsoft.com/office/officeart/2005/8/layout/vList2"/>
    <dgm:cxn modelId="{4B867C40-EBA9-1948-890B-918BB83E40ED}" srcId="{BE5F990D-EB40-4BC9-B77F-CF55E2E5006F}" destId="{BE23F89C-8B14-C742-B5AC-6F58B32D6F17}" srcOrd="4" destOrd="0" parTransId="{A9B32834-44E5-204F-B8BD-86DCAAA7D498}" sibTransId="{72796703-7E28-9149-BE6D-7B765DA414C6}"/>
    <dgm:cxn modelId="{1BD38069-92DD-4676-A6F3-816C396B798D}" type="presOf" srcId="{4C792990-77BF-4406-A92F-038B4708454C}" destId="{7ED6DA63-2C67-44A0-9622-33759DC24A97}" srcOrd="0" destOrd="0" presId="urn:microsoft.com/office/officeart/2005/8/layout/vList2"/>
    <dgm:cxn modelId="{84707A74-EDF7-43DD-B1AD-A49015700CA1}" srcId="{BE5F990D-EB40-4BC9-B77F-CF55E2E5006F}" destId="{D7D7CFE8-836B-49CB-ACCE-ABF1E73F9C44}" srcOrd="2" destOrd="0" parTransId="{FC418247-E171-4B8E-8369-49F3B7911249}" sibTransId="{A495E2B0-7755-4CCB-8F70-33388B7A44FC}"/>
    <dgm:cxn modelId="{B4457A79-8C3E-4C6B-BE53-F07F0DE70129}" srcId="{BE5F990D-EB40-4BC9-B77F-CF55E2E5006F}" destId="{98A26698-9CE3-4917-9467-A4FC87D93D1C}" srcOrd="1" destOrd="0" parTransId="{5BFFAE36-D087-4F32-8AA5-11576A1CA206}" sibTransId="{826CBE90-F3C3-4EA4-BC36-8915BD553475}"/>
    <dgm:cxn modelId="{CA6F3AD4-764C-47C1-89A3-A5E7F5CB10F9}" srcId="{BE5F990D-EB40-4BC9-B77F-CF55E2E5006F}" destId="{1CD4F53A-884B-4F82-9A3A-7BC4FE42D366}" srcOrd="3" destOrd="0" parTransId="{041A4C85-232D-4308-9791-B651DD7D96E2}" sibTransId="{8AD441DD-D53C-448B-9062-51B6D661C405}"/>
    <dgm:cxn modelId="{EF0B6DED-B989-49D1-8D54-ABD9FD484F7F}" type="presOf" srcId="{1CD4F53A-884B-4F82-9A3A-7BC4FE42D366}" destId="{72A75A9D-A2D7-46F9-A1CA-410683B0CBBB}" srcOrd="0" destOrd="0" presId="urn:microsoft.com/office/officeart/2005/8/layout/vList2"/>
    <dgm:cxn modelId="{E7EAB700-83D2-4B57-95AA-8095FD1BC5D5}" type="presParOf" srcId="{9D6683F9-1463-4D38-909B-8878316A3D6D}" destId="{7ED6DA63-2C67-44A0-9622-33759DC24A97}" srcOrd="0" destOrd="0" presId="urn:microsoft.com/office/officeart/2005/8/layout/vList2"/>
    <dgm:cxn modelId="{6D4E4573-C2B0-4ECC-8E17-E3F011DEA306}" type="presParOf" srcId="{9D6683F9-1463-4D38-909B-8878316A3D6D}" destId="{808D99E5-DA79-4EF4-A23C-5CE1EC70127C}" srcOrd="1" destOrd="0" presId="urn:microsoft.com/office/officeart/2005/8/layout/vList2"/>
    <dgm:cxn modelId="{097A5F31-9685-42CE-B6FA-8D25C4E4CF0B}" type="presParOf" srcId="{9D6683F9-1463-4D38-909B-8878316A3D6D}" destId="{01C01B25-F14C-43E5-8EBE-DA4FED850857}" srcOrd="2" destOrd="0" presId="urn:microsoft.com/office/officeart/2005/8/layout/vList2"/>
    <dgm:cxn modelId="{E73AA4E0-7303-4735-AABC-3200F73537B9}" type="presParOf" srcId="{9D6683F9-1463-4D38-909B-8878316A3D6D}" destId="{8BFAB3F2-4F43-484E-8B95-5445A43A8467}" srcOrd="3" destOrd="0" presId="urn:microsoft.com/office/officeart/2005/8/layout/vList2"/>
    <dgm:cxn modelId="{3983538E-BCF6-439A-BCED-BC762F09B015}" type="presParOf" srcId="{9D6683F9-1463-4D38-909B-8878316A3D6D}" destId="{95A19BA0-E91B-433D-8D80-BF873FDF2C90}" srcOrd="4" destOrd="0" presId="urn:microsoft.com/office/officeart/2005/8/layout/vList2"/>
    <dgm:cxn modelId="{6C6FAE55-1C25-4C4C-84F4-0FDA1F2ABC17}" type="presParOf" srcId="{9D6683F9-1463-4D38-909B-8878316A3D6D}" destId="{2D31DED7-9574-46EB-8008-CFC4B60D533F}" srcOrd="5" destOrd="0" presId="urn:microsoft.com/office/officeart/2005/8/layout/vList2"/>
    <dgm:cxn modelId="{2E94DE66-2043-46D9-BDF3-1E05E6463FEF}" type="presParOf" srcId="{9D6683F9-1463-4D38-909B-8878316A3D6D}" destId="{72A75A9D-A2D7-46F9-A1CA-410683B0CBBB}" srcOrd="6" destOrd="0" presId="urn:microsoft.com/office/officeart/2005/8/layout/vList2"/>
    <dgm:cxn modelId="{4696FC14-787E-4FA0-AEC1-15F3CCA905C4}" type="presParOf" srcId="{9D6683F9-1463-4D38-909B-8878316A3D6D}" destId="{E2FB307C-AB7B-4CE1-B7D2-1C30F06E5221}" srcOrd="7" destOrd="0" presId="urn:microsoft.com/office/officeart/2005/8/layout/vList2"/>
    <dgm:cxn modelId="{F79F9434-3B75-44B4-917A-925107DE9FFF}" type="presParOf" srcId="{9D6683F9-1463-4D38-909B-8878316A3D6D}" destId="{00CCA91E-390B-431F-8C0A-D93E7D2814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1F0D34-60AA-4645-90DE-0C3A595B03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516385-C280-4010-8119-548F67326F1E}">
      <dgm:prSet/>
      <dgm:spPr/>
      <dgm:t>
        <a:bodyPr/>
        <a:lstStyle/>
        <a:p>
          <a:r>
            <a:rPr lang="fi-FI"/>
            <a:t>Varusmiesten itsensä järjestämää toimintaa vapaa-ajalla</a:t>
          </a:r>
          <a:endParaRPr lang="en-US"/>
        </a:p>
      </dgm:t>
    </dgm:pt>
    <dgm:pt modelId="{DB5159FD-DC2D-4526-898A-20E72A45F7BB}" type="parTrans" cxnId="{5167B698-29A3-4EE2-A737-88092C404EB6}">
      <dgm:prSet/>
      <dgm:spPr/>
      <dgm:t>
        <a:bodyPr/>
        <a:lstStyle/>
        <a:p>
          <a:endParaRPr lang="en-US"/>
        </a:p>
      </dgm:t>
    </dgm:pt>
    <dgm:pt modelId="{A94A1627-C119-4AAB-AD76-8229EF819212}" type="sibTrans" cxnId="{5167B698-29A3-4EE2-A737-88092C404EB6}">
      <dgm:prSet/>
      <dgm:spPr/>
      <dgm:t>
        <a:bodyPr/>
        <a:lstStyle/>
        <a:p>
          <a:endParaRPr lang="en-US"/>
        </a:p>
      </dgm:t>
    </dgm:pt>
    <dgm:pt modelId="{B3CCD886-5736-42A5-B850-9443072570EB}">
      <dgm:prSet/>
      <dgm:spPr/>
      <dgm:t>
        <a:bodyPr/>
        <a:lstStyle/>
        <a:p>
          <a:r>
            <a:rPr lang="fi-FI"/>
            <a:t>Vapaaehtoista</a:t>
          </a:r>
          <a:endParaRPr lang="en-US"/>
        </a:p>
      </dgm:t>
    </dgm:pt>
    <dgm:pt modelId="{B6ADB964-630B-4493-BEA4-0AC6BCC60E0A}" type="parTrans" cxnId="{F4BEC38F-7283-46B4-B7FB-484745B81FEB}">
      <dgm:prSet/>
      <dgm:spPr/>
      <dgm:t>
        <a:bodyPr/>
        <a:lstStyle/>
        <a:p>
          <a:endParaRPr lang="en-US"/>
        </a:p>
      </dgm:t>
    </dgm:pt>
    <dgm:pt modelId="{B3336DD5-808B-4EB8-BF8D-C2B2AC815438}" type="sibTrans" cxnId="{F4BEC38F-7283-46B4-B7FB-484745B81FEB}">
      <dgm:prSet/>
      <dgm:spPr/>
      <dgm:t>
        <a:bodyPr/>
        <a:lstStyle/>
        <a:p>
          <a:endParaRPr lang="en-US"/>
        </a:p>
      </dgm:t>
    </dgm:pt>
    <dgm:pt modelId="{A2CC1201-4277-4F2D-A456-9630B46794BA}">
      <dgm:prSet/>
      <dgm:spPr/>
      <dgm:t>
        <a:bodyPr/>
        <a:lstStyle/>
        <a:p>
          <a:r>
            <a:rPr lang="fi-FI"/>
            <a:t>Vaihtoehto iltaohjelmaan</a:t>
          </a:r>
          <a:endParaRPr lang="en-US"/>
        </a:p>
      </dgm:t>
    </dgm:pt>
    <dgm:pt modelId="{D87B2349-4270-4AEB-A5C9-E3599D7F823E}" type="parTrans" cxnId="{83B536ED-5D06-4219-9470-5F933243A068}">
      <dgm:prSet/>
      <dgm:spPr/>
      <dgm:t>
        <a:bodyPr/>
        <a:lstStyle/>
        <a:p>
          <a:endParaRPr lang="en-US"/>
        </a:p>
      </dgm:t>
    </dgm:pt>
    <dgm:pt modelId="{A9B2A35D-C503-40C0-A7DD-64B347F47A9F}" type="sibTrans" cxnId="{83B536ED-5D06-4219-9470-5F933243A068}">
      <dgm:prSet/>
      <dgm:spPr/>
      <dgm:t>
        <a:bodyPr/>
        <a:lstStyle/>
        <a:p>
          <a:endParaRPr lang="en-US"/>
        </a:p>
      </dgm:t>
    </dgm:pt>
    <dgm:pt modelId="{270A6932-2F6C-4084-8E52-13DC8F8B47C0}">
      <dgm:prSet/>
      <dgm:spPr/>
      <dgm:t>
        <a:bodyPr/>
        <a:lstStyle/>
        <a:p>
          <a:r>
            <a:rPr lang="fi-FI"/>
            <a:t>Tarkoitettu kaikille varusmiehille</a:t>
          </a:r>
          <a:endParaRPr lang="en-US"/>
        </a:p>
      </dgm:t>
    </dgm:pt>
    <dgm:pt modelId="{EF4868D8-5BA4-4345-ABAB-2C1ACFD1B120}" type="parTrans" cxnId="{1D53C7BA-6D97-465C-9514-42B916E6A609}">
      <dgm:prSet/>
      <dgm:spPr/>
      <dgm:t>
        <a:bodyPr/>
        <a:lstStyle/>
        <a:p>
          <a:endParaRPr lang="en-US"/>
        </a:p>
      </dgm:t>
    </dgm:pt>
    <dgm:pt modelId="{9EA5F5FB-E205-4F1D-929A-7C9E170927BA}" type="sibTrans" cxnId="{1D53C7BA-6D97-465C-9514-42B916E6A609}">
      <dgm:prSet/>
      <dgm:spPr/>
      <dgm:t>
        <a:bodyPr/>
        <a:lstStyle/>
        <a:p>
          <a:endParaRPr lang="en-US"/>
        </a:p>
      </dgm:t>
    </dgm:pt>
    <dgm:pt modelId="{6150FC5D-546A-464E-9F6E-DA6618CC3BA5}">
      <dgm:prSet/>
      <dgm:spPr/>
      <dgm:t>
        <a:bodyPr/>
        <a:lstStyle/>
        <a:p>
          <a:r>
            <a:rPr lang="fi-FI"/>
            <a:t>Tuo virkistystä ja vaihtelua palvelusarkeen</a:t>
          </a:r>
          <a:endParaRPr lang="en-US"/>
        </a:p>
      </dgm:t>
    </dgm:pt>
    <dgm:pt modelId="{3FE7EF11-13A3-45A4-9F0B-9AB7F9A0158B}" type="parTrans" cxnId="{6CF03E60-F6FF-4DD1-97CA-B8036A35C2E5}">
      <dgm:prSet/>
      <dgm:spPr/>
      <dgm:t>
        <a:bodyPr/>
        <a:lstStyle/>
        <a:p>
          <a:endParaRPr lang="en-US"/>
        </a:p>
      </dgm:t>
    </dgm:pt>
    <dgm:pt modelId="{A321760E-F556-4F1D-B1B3-5319833C2083}" type="sibTrans" cxnId="{6CF03E60-F6FF-4DD1-97CA-B8036A35C2E5}">
      <dgm:prSet/>
      <dgm:spPr/>
      <dgm:t>
        <a:bodyPr/>
        <a:lstStyle/>
        <a:p>
          <a:endParaRPr lang="en-US"/>
        </a:p>
      </dgm:t>
    </dgm:pt>
    <dgm:pt modelId="{082A8796-DC27-45B5-992B-C508CE4AB740}">
      <dgm:prSet/>
      <dgm:spPr/>
      <dgm:t>
        <a:bodyPr/>
        <a:lstStyle/>
        <a:p>
          <a:r>
            <a:rPr lang="fi-FI"/>
            <a:t>Mahdollistaa tutustumisen uusiin lajeihin ja liikuntamuotoihin</a:t>
          </a:r>
          <a:endParaRPr lang="en-US"/>
        </a:p>
      </dgm:t>
    </dgm:pt>
    <dgm:pt modelId="{B3037042-27B7-4DED-AA09-1AFA58A4FD33}" type="parTrans" cxnId="{06E04DC4-6207-4E9D-BB3B-E88ADFD394D1}">
      <dgm:prSet/>
      <dgm:spPr/>
      <dgm:t>
        <a:bodyPr/>
        <a:lstStyle/>
        <a:p>
          <a:endParaRPr lang="en-US"/>
        </a:p>
      </dgm:t>
    </dgm:pt>
    <dgm:pt modelId="{08B79C2B-235E-4D17-9382-72B58F20C25A}" type="sibTrans" cxnId="{06E04DC4-6207-4E9D-BB3B-E88ADFD394D1}">
      <dgm:prSet/>
      <dgm:spPr/>
      <dgm:t>
        <a:bodyPr/>
        <a:lstStyle/>
        <a:p>
          <a:endParaRPr lang="en-US"/>
        </a:p>
      </dgm:t>
    </dgm:pt>
    <dgm:pt modelId="{2B166B03-8D64-4873-A0EC-9CC06FB93AB0}">
      <dgm:prSet/>
      <dgm:spPr/>
      <dgm:t>
        <a:bodyPr/>
        <a:lstStyle/>
        <a:p>
          <a:r>
            <a:rPr lang="fi-FI"/>
            <a:t>Lähtökohtana matala kynnys osallistumiseen, ei kilpaurheilua.</a:t>
          </a:r>
          <a:endParaRPr lang="en-US"/>
        </a:p>
      </dgm:t>
    </dgm:pt>
    <dgm:pt modelId="{7A593AB1-C4B5-42EC-BCA0-D26D0DE562F0}" type="parTrans" cxnId="{F89CD0D1-2C51-4C97-A573-5C6C3D53E6B9}">
      <dgm:prSet/>
      <dgm:spPr/>
      <dgm:t>
        <a:bodyPr/>
        <a:lstStyle/>
        <a:p>
          <a:endParaRPr lang="en-US"/>
        </a:p>
      </dgm:t>
    </dgm:pt>
    <dgm:pt modelId="{064EDE36-84AF-4A26-BC73-8F21624195CE}" type="sibTrans" cxnId="{F89CD0D1-2C51-4C97-A573-5C6C3D53E6B9}">
      <dgm:prSet/>
      <dgm:spPr/>
      <dgm:t>
        <a:bodyPr/>
        <a:lstStyle/>
        <a:p>
          <a:endParaRPr lang="en-US"/>
        </a:p>
      </dgm:t>
    </dgm:pt>
    <dgm:pt modelId="{BC99E185-4091-4E6C-B34C-9B31ABACB6C8}">
      <dgm:prSet/>
      <dgm:spPr/>
      <dgm:t>
        <a:bodyPr/>
        <a:lstStyle/>
        <a:p>
          <a:r>
            <a:rPr lang="fi-FI"/>
            <a:t>Voi ansaita lomapäiviä</a:t>
          </a:r>
          <a:endParaRPr lang="en-US"/>
        </a:p>
      </dgm:t>
    </dgm:pt>
    <dgm:pt modelId="{DB830EF3-3036-489B-BFE8-025ECA84BA36}" type="parTrans" cxnId="{AC963A4E-F1CE-43A9-9348-C8AB0AD85A6E}">
      <dgm:prSet/>
      <dgm:spPr/>
      <dgm:t>
        <a:bodyPr/>
        <a:lstStyle/>
        <a:p>
          <a:endParaRPr lang="en-US"/>
        </a:p>
      </dgm:t>
    </dgm:pt>
    <dgm:pt modelId="{68587868-971B-4BD3-ABB7-0AF9C9FEA652}" type="sibTrans" cxnId="{AC963A4E-F1CE-43A9-9348-C8AB0AD85A6E}">
      <dgm:prSet/>
      <dgm:spPr/>
      <dgm:t>
        <a:bodyPr/>
        <a:lstStyle/>
        <a:p>
          <a:endParaRPr lang="en-US"/>
        </a:p>
      </dgm:t>
    </dgm:pt>
    <dgm:pt modelId="{2D3CDE72-2173-4D61-83C2-2F97D7F17F25}">
      <dgm:prSet/>
      <dgm:spPr/>
      <dgm:t>
        <a:bodyPr/>
        <a:lstStyle/>
        <a:p>
          <a:r>
            <a:rPr lang="fi-FI"/>
            <a:t>Mahdollistaa tutustumisen muiden yksiköiden varusmiehiin.</a:t>
          </a:r>
          <a:endParaRPr lang="en-US"/>
        </a:p>
      </dgm:t>
    </dgm:pt>
    <dgm:pt modelId="{92CFE60C-EE25-4206-AB8A-DCAAC8708EC0}" type="parTrans" cxnId="{96967EBA-91D4-43F8-BD6E-6F731BF59DC7}">
      <dgm:prSet/>
      <dgm:spPr/>
      <dgm:t>
        <a:bodyPr/>
        <a:lstStyle/>
        <a:p>
          <a:endParaRPr lang="en-US"/>
        </a:p>
      </dgm:t>
    </dgm:pt>
    <dgm:pt modelId="{7587A492-2258-4967-9E56-33208F96421A}" type="sibTrans" cxnId="{96967EBA-91D4-43F8-BD6E-6F731BF59DC7}">
      <dgm:prSet/>
      <dgm:spPr/>
      <dgm:t>
        <a:bodyPr/>
        <a:lstStyle/>
        <a:p>
          <a:endParaRPr lang="en-US"/>
        </a:p>
      </dgm:t>
    </dgm:pt>
    <dgm:pt modelId="{719CF0F1-2880-444A-B97E-55BE47156DB3}" type="pres">
      <dgm:prSet presAssocID="{141F0D34-60AA-4645-90DE-0C3A595B035D}" presName="linear" presStyleCnt="0">
        <dgm:presLayoutVars>
          <dgm:animLvl val="lvl"/>
          <dgm:resizeHandles val="exact"/>
        </dgm:presLayoutVars>
      </dgm:prSet>
      <dgm:spPr/>
    </dgm:pt>
    <dgm:pt modelId="{856275AF-812F-4F98-890B-48CFDEED68C2}" type="pres">
      <dgm:prSet presAssocID="{FE516385-C280-4010-8119-548F67326F1E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879B09BC-6DAA-42ED-B197-4F7B07E9DA9F}" type="pres">
      <dgm:prSet presAssocID="{A94A1627-C119-4AAB-AD76-8229EF819212}" presName="spacer" presStyleCnt="0"/>
      <dgm:spPr/>
    </dgm:pt>
    <dgm:pt modelId="{200000AB-4031-4E64-91CD-3AD048045FE4}" type="pres">
      <dgm:prSet presAssocID="{B3CCD886-5736-42A5-B850-9443072570EB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04005C42-B79F-4D9A-91C0-BC4E8A5ADC2B}" type="pres">
      <dgm:prSet presAssocID="{B3336DD5-808B-4EB8-BF8D-C2B2AC815438}" presName="spacer" presStyleCnt="0"/>
      <dgm:spPr/>
    </dgm:pt>
    <dgm:pt modelId="{17358FD6-5858-461E-A190-016274043194}" type="pres">
      <dgm:prSet presAssocID="{A2CC1201-4277-4F2D-A456-9630B46794BA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6129455C-E3C7-4CFC-850D-DAF629F0E285}" type="pres">
      <dgm:prSet presAssocID="{A9B2A35D-C503-40C0-A7DD-64B347F47A9F}" presName="spacer" presStyleCnt="0"/>
      <dgm:spPr/>
    </dgm:pt>
    <dgm:pt modelId="{8188A207-4038-4150-B6AE-C32E1FCC31B3}" type="pres">
      <dgm:prSet presAssocID="{270A6932-2F6C-4084-8E52-13DC8F8B47C0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8C353A90-04A1-4010-B8AE-D8151A8FA25C}" type="pres">
      <dgm:prSet presAssocID="{9EA5F5FB-E205-4F1D-929A-7C9E170927BA}" presName="spacer" presStyleCnt="0"/>
      <dgm:spPr/>
    </dgm:pt>
    <dgm:pt modelId="{0AFC8F72-D2D6-41FD-9768-D3E665A3A52A}" type="pres">
      <dgm:prSet presAssocID="{6150FC5D-546A-464E-9F6E-DA6618CC3BA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AA27B386-7091-44E6-913B-851523F2F0F5}" type="pres">
      <dgm:prSet presAssocID="{A321760E-F556-4F1D-B1B3-5319833C2083}" presName="spacer" presStyleCnt="0"/>
      <dgm:spPr/>
    </dgm:pt>
    <dgm:pt modelId="{035DBD0B-DC12-4D58-ADCC-B1FBBA0D2B8C}" type="pres">
      <dgm:prSet presAssocID="{082A8796-DC27-45B5-992B-C508CE4AB740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75264C65-2C0D-4A5C-968A-894943C42060}" type="pres">
      <dgm:prSet presAssocID="{08B79C2B-235E-4D17-9382-72B58F20C25A}" presName="spacer" presStyleCnt="0"/>
      <dgm:spPr/>
    </dgm:pt>
    <dgm:pt modelId="{6578B946-B168-4E0C-BF58-265225F6209F}" type="pres">
      <dgm:prSet presAssocID="{2B166B03-8D64-4873-A0EC-9CC06FB93AB0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48E894C1-71F9-487B-AA4A-2DF7F7C9B60D}" type="pres">
      <dgm:prSet presAssocID="{064EDE36-84AF-4A26-BC73-8F21624195CE}" presName="spacer" presStyleCnt="0"/>
      <dgm:spPr/>
    </dgm:pt>
    <dgm:pt modelId="{E3E38DBB-A6EF-4E23-BF21-CE61372DE352}" type="pres">
      <dgm:prSet presAssocID="{BC99E185-4091-4E6C-B34C-9B31ABACB6C8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E5496ADC-286C-4C6B-B6E3-DF0FFDC7B0A9}" type="pres">
      <dgm:prSet presAssocID="{68587868-971B-4BD3-ABB7-0AF9C9FEA652}" presName="spacer" presStyleCnt="0"/>
      <dgm:spPr/>
    </dgm:pt>
    <dgm:pt modelId="{A2BC7D62-5723-4A98-B375-38853C3C063C}" type="pres">
      <dgm:prSet presAssocID="{2D3CDE72-2173-4D61-83C2-2F97D7F17F25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3CCFD803-0333-4BF2-A837-6D8685B1B38A}" type="presOf" srcId="{2D3CDE72-2173-4D61-83C2-2F97D7F17F25}" destId="{A2BC7D62-5723-4A98-B375-38853C3C063C}" srcOrd="0" destOrd="0" presId="urn:microsoft.com/office/officeart/2005/8/layout/vList2"/>
    <dgm:cxn modelId="{89AFFF1A-864A-42DD-B02F-71230EC9ECCC}" type="presOf" srcId="{FE516385-C280-4010-8119-548F67326F1E}" destId="{856275AF-812F-4F98-890B-48CFDEED68C2}" srcOrd="0" destOrd="0" presId="urn:microsoft.com/office/officeart/2005/8/layout/vList2"/>
    <dgm:cxn modelId="{EC8E0F5F-8726-4029-8367-0AC6D0011772}" type="presOf" srcId="{6150FC5D-546A-464E-9F6E-DA6618CC3BA5}" destId="{0AFC8F72-D2D6-41FD-9768-D3E665A3A52A}" srcOrd="0" destOrd="0" presId="urn:microsoft.com/office/officeart/2005/8/layout/vList2"/>
    <dgm:cxn modelId="{6CF03E60-F6FF-4DD1-97CA-B8036A35C2E5}" srcId="{141F0D34-60AA-4645-90DE-0C3A595B035D}" destId="{6150FC5D-546A-464E-9F6E-DA6618CC3BA5}" srcOrd="4" destOrd="0" parTransId="{3FE7EF11-13A3-45A4-9F0B-9AB7F9A0158B}" sibTransId="{A321760E-F556-4F1D-B1B3-5319833C2083}"/>
    <dgm:cxn modelId="{8434B661-61DA-4A8D-A6F6-BC5164B1C90C}" type="presOf" srcId="{B3CCD886-5736-42A5-B850-9443072570EB}" destId="{200000AB-4031-4E64-91CD-3AD048045FE4}" srcOrd="0" destOrd="0" presId="urn:microsoft.com/office/officeart/2005/8/layout/vList2"/>
    <dgm:cxn modelId="{AC963A4E-F1CE-43A9-9348-C8AB0AD85A6E}" srcId="{141F0D34-60AA-4645-90DE-0C3A595B035D}" destId="{BC99E185-4091-4E6C-B34C-9B31ABACB6C8}" srcOrd="7" destOrd="0" parTransId="{DB830EF3-3036-489B-BFE8-025ECA84BA36}" sibTransId="{68587868-971B-4BD3-ABB7-0AF9C9FEA652}"/>
    <dgm:cxn modelId="{BC84758F-3846-42BD-B068-E0E62715A41A}" type="presOf" srcId="{2B166B03-8D64-4873-A0EC-9CC06FB93AB0}" destId="{6578B946-B168-4E0C-BF58-265225F6209F}" srcOrd="0" destOrd="0" presId="urn:microsoft.com/office/officeart/2005/8/layout/vList2"/>
    <dgm:cxn modelId="{F4BEC38F-7283-46B4-B7FB-484745B81FEB}" srcId="{141F0D34-60AA-4645-90DE-0C3A595B035D}" destId="{B3CCD886-5736-42A5-B850-9443072570EB}" srcOrd="1" destOrd="0" parTransId="{B6ADB964-630B-4493-BEA4-0AC6BCC60E0A}" sibTransId="{B3336DD5-808B-4EB8-BF8D-C2B2AC815438}"/>
    <dgm:cxn modelId="{5167B698-29A3-4EE2-A737-88092C404EB6}" srcId="{141F0D34-60AA-4645-90DE-0C3A595B035D}" destId="{FE516385-C280-4010-8119-548F67326F1E}" srcOrd="0" destOrd="0" parTransId="{DB5159FD-DC2D-4526-898A-20E72A45F7BB}" sibTransId="{A94A1627-C119-4AAB-AD76-8229EF819212}"/>
    <dgm:cxn modelId="{387844A5-C09D-4273-BFC6-0B5197E7E063}" type="presOf" srcId="{082A8796-DC27-45B5-992B-C508CE4AB740}" destId="{035DBD0B-DC12-4D58-ADCC-B1FBBA0D2B8C}" srcOrd="0" destOrd="0" presId="urn:microsoft.com/office/officeart/2005/8/layout/vList2"/>
    <dgm:cxn modelId="{96967EBA-91D4-43F8-BD6E-6F731BF59DC7}" srcId="{141F0D34-60AA-4645-90DE-0C3A595B035D}" destId="{2D3CDE72-2173-4D61-83C2-2F97D7F17F25}" srcOrd="8" destOrd="0" parTransId="{92CFE60C-EE25-4206-AB8A-DCAAC8708EC0}" sibTransId="{7587A492-2258-4967-9E56-33208F96421A}"/>
    <dgm:cxn modelId="{1D53C7BA-6D97-465C-9514-42B916E6A609}" srcId="{141F0D34-60AA-4645-90DE-0C3A595B035D}" destId="{270A6932-2F6C-4084-8E52-13DC8F8B47C0}" srcOrd="3" destOrd="0" parTransId="{EF4868D8-5BA4-4345-ABAB-2C1ACFD1B120}" sibTransId="{9EA5F5FB-E205-4F1D-929A-7C9E170927BA}"/>
    <dgm:cxn modelId="{E7C845C0-86CE-4E48-8F7B-73E1D9218EEB}" type="presOf" srcId="{270A6932-2F6C-4084-8E52-13DC8F8B47C0}" destId="{8188A207-4038-4150-B6AE-C32E1FCC31B3}" srcOrd="0" destOrd="0" presId="urn:microsoft.com/office/officeart/2005/8/layout/vList2"/>
    <dgm:cxn modelId="{06E04DC4-6207-4E9D-BB3B-E88ADFD394D1}" srcId="{141F0D34-60AA-4645-90DE-0C3A595B035D}" destId="{082A8796-DC27-45B5-992B-C508CE4AB740}" srcOrd="5" destOrd="0" parTransId="{B3037042-27B7-4DED-AA09-1AFA58A4FD33}" sibTransId="{08B79C2B-235E-4D17-9382-72B58F20C25A}"/>
    <dgm:cxn modelId="{F89CD0D1-2C51-4C97-A573-5C6C3D53E6B9}" srcId="{141F0D34-60AA-4645-90DE-0C3A595B035D}" destId="{2B166B03-8D64-4873-A0EC-9CC06FB93AB0}" srcOrd="6" destOrd="0" parTransId="{7A593AB1-C4B5-42EC-BCA0-D26D0DE562F0}" sibTransId="{064EDE36-84AF-4A26-BC73-8F21624195CE}"/>
    <dgm:cxn modelId="{3CC2FAEC-FBB2-4F0A-A80E-7B8D087EE6D0}" type="presOf" srcId="{BC99E185-4091-4E6C-B34C-9B31ABACB6C8}" destId="{E3E38DBB-A6EF-4E23-BF21-CE61372DE352}" srcOrd="0" destOrd="0" presId="urn:microsoft.com/office/officeart/2005/8/layout/vList2"/>
    <dgm:cxn modelId="{83B536ED-5D06-4219-9470-5F933243A068}" srcId="{141F0D34-60AA-4645-90DE-0C3A595B035D}" destId="{A2CC1201-4277-4F2D-A456-9630B46794BA}" srcOrd="2" destOrd="0" parTransId="{D87B2349-4270-4AEB-A5C9-E3599D7F823E}" sibTransId="{A9B2A35D-C503-40C0-A7DD-64B347F47A9F}"/>
    <dgm:cxn modelId="{7C70FEED-8C10-4955-AE22-86DF6B664B25}" type="presOf" srcId="{A2CC1201-4277-4F2D-A456-9630B46794BA}" destId="{17358FD6-5858-461E-A190-016274043194}" srcOrd="0" destOrd="0" presId="urn:microsoft.com/office/officeart/2005/8/layout/vList2"/>
    <dgm:cxn modelId="{C63EE2F3-0079-49B0-8C8D-5FBA6C54ED3C}" type="presOf" srcId="{141F0D34-60AA-4645-90DE-0C3A595B035D}" destId="{719CF0F1-2880-444A-B97E-55BE47156DB3}" srcOrd="0" destOrd="0" presId="urn:microsoft.com/office/officeart/2005/8/layout/vList2"/>
    <dgm:cxn modelId="{1CC3B82F-6AC5-45DA-B12B-F4C5B68784D2}" type="presParOf" srcId="{719CF0F1-2880-444A-B97E-55BE47156DB3}" destId="{856275AF-812F-4F98-890B-48CFDEED68C2}" srcOrd="0" destOrd="0" presId="urn:microsoft.com/office/officeart/2005/8/layout/vList2"/>
    <dgm:cxn modelId="{EF2667F8-E692-476F-A407-F962B79180E7}" type="presParOf" srcId="{719CF0F1-2880-444A-B97E-55BE47156DB3}" destId="{879B09BC-6DAA-42ED-B197-4F7B07E9DA9F}" srcOrd="1" destOrd="0" presId="urn:microsoft.com/office/officeart/2005/8/layout/vList2"/>
    <dgm:cxn modelId="{75D58F86-9D87-4DC1-BCD3-4C06320E9824}" type="presParOf" srcId="{719CF0F1-2880-444A-B97E-55BE47156DB3}" destId="{200000AB-4031-4E64-91CD-3AD048045FE4}" srcOrd="2" destOrd="0" presId="urn:microsoft.com/office/officeart/2005/8/layout/vList2"/>
    <dgm:cxn modelId="{959129FA-55C9-4674-9D92-7269B9DE0FA5}" type="presParOf" srcId="{719CF0F1-2880-444A-B97E-55BE47156DB3}" destId="{04005C42-B79F-4D9A-91C0-BC4E8A5ADC2B}" srcOrd="3" destOrd="0" presId="urn:microsoft.com/office/officeart/2005/8/layout/vList2"/>
    <dgm:cxn modelId="{15FB6673-52A0-4473-B44C-F9ED57DA8338}" type="presParOf" srcId="{719CF0F1-2880-444A-B97E-55BE47156DB3}" destId="{17358FD6-5858-461E-A190-016274043194}" srcOrd="4" destOrd="0" presId="urn:microsoft.com/office/officeart/2005/8/layout/vList2"/>
    <dgm:cxn modelId="{317C94E5-E494-4EF9-B07C-2F257202A025}" type="presParOf" srcId="{719CF0F1-2880-444A-B97E-55BE47156DB3}" destId="{6129455C-E3C7-4CFC-850D-DAF629F0E285}" srcOrd="5" destOrd="0" presId="urn:microsoft.com/office/officeart/2005/8/layout/vList2"/>
    <dgm:cxn modelId="{F8D97DDE-3BF2-4609-858D-9F4D132B98CC}" type="presParOf" srcId="{719CF0F1-2880-444A-B97E-55BE47156DB3}" destId="{8188A207-4038-4150-B6AE-C32E1FCC31B3}" srcOrd="6" destOrd="0" presId="urn:microsoft.com/office/officeart/2005/8/layout/vList2"/>
    <dgm:cxn modelId="{59C3DFDC-6D3B-440D-B184-102F16214CAC}" type="presParOf" srcId="{719CF0F1-2880-444A-B97E-55BE47156DB3}" destId="{8C353A90-04A1-4010-B8AE-D8151A8FA25C}" srcOrd="7" destOrd="0" presId="urn:microsoft.com/office/officeart/2005/8/layout/vList2"/>
    <dgm:cxn modelId="{368F3B91-077B-49D4-8DAE-5F516DDC854D}" type="presParOf" srcId="{719CF0F1-2880-444A-B97E-55BE47156DB3}" destId="{0AFC8F72-D2D6-41FD-9768-D3E665A3A52A}" srcOrd="8" destOrd="0" presId="urn:microsoft.com/office/officeart/2005/8/layout/vList2"/>
    <dgm:cxn modelId="{EDCB64B9-DBB4-4855-919F-99080E246EE9}" type="presParOf" srcId="{719CF0F1-2880-444A-B97E-55BE47156DB3}" destId="{AA27B386-7091-44E6-913B-851523F2F0F5}" srcOrd="9" destOrd="0" presId="urn:microsoft.com/office/officeart/2005/8/layout/vList2"/>
    <dgm:cxn modelId="{BFA4B91A-5C3D-479F-AB9A-9B3A9A69538A}" type="presParOf" srcId="{719CF0F1-2880-444A-B97E-55BE47156DB3}" destId="{035DBD0B-DC12-4D58-ADCC-B1FBBA0D2B8C}" srcOrd="10" destOrd="0" presId="urn:microsoft.com/office/officeart/2005/8/layout/vList2"/>
    <dgm:cxn modelId="{0D150F97-A9DF-4442-8538-2CA170539004}" type="presParOf" srcId="{719CF0F1-2880-444A-B97E-55BE47156DB3}" destId="{75264C65-2C0D-4A5C-968A-894943C42060}" srcOrd="11" destOrd="0" presId="urn:microsoft.com/office/officeart/2005/8/layout/vList2"/>
    <dgm:cxn modelId="{0AB1FDF5-00A1-4374-84E6-C555D5A052C8}" type="presParOf" srcId="{719CF0F1-2880-444A-B97E-55BE47156DB3}" destId="{6578B946-B168-4E0C-BF58-265225F6209F}" srcOrd="12" destOrd="0" presId="urn:microsoft.com/office/officeart/2005/8/layout/vList2"/>
    <dgm:cxn modelId="{6D6837FA-AEDA-4E7A-BBCA-1A43E2AC4D34}" type="presParOf" srcId="{719CF0F1-2880-444A-B97E-55BE47156DB3}" destId="{48E894C1-71F9-487B-AA4A-2DF7F7C9B60D}" srcOrd="13" destOrd="0" presId="urn:microsoft.com/office/officeart/2005/8/layout/vList2"/>
    <dgm:cxn modelId="{8E97BB1E-2074-4F3B-8F83-F623AC8EC90A}" type="presParOf" srcId="{719CF0F1-2880-444A-B97E-55BE47156DB3}" destId="{E3E38DBB-A6EF-4E23-BF21-CE61372DE352}" srcOrd="14" destOrd="0" presId="urn:microsoft.com/office/officeart/2005/8/layout/vList2"/>
    <dgm:cxn modelId="{3D6851DE-4A80-4963-8887-4FC93C0CAE6E}" type="presParOf" srcId="{719CF0F1-2880-444A-B97E-55BE47156DB3}" destId="{E5496ADC-286C-4C6B-B6E3-DF0FFDC7B0A9}" srcOrd="15" destOrd="0" presId="urn:microsoft.com/office/officeart/2005/8/layout/vList2"/>
    <dgm:cxn modelId="{188F4E60-8A35-4EB0-BF76-04688F051BA2}" type="presParOf" srcId="{719CF0F1-2880-444A-B97E-55BE47156DB3}" destId="{A2BC7D62-5723-4A98-B375-38853C3C063C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A0EA73-557A-414E-BE4F-DB869F1F7537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063AA90-F4EE-4227-9F8F-2BBB91CC1532}">
      <dgm:prSet/>
      <dgm:spPr/>
      <dgm:t>
        <a:bodyPr/>
        <a:lstStyle/>
        <a:p>
          <a:r>
            <a:rPr lang="fi-FI"/>
            <a:t>Mitä, missä, milloin, kenelle, miksi</a:t>
          </a:r>
          <a:endParaRPr lang="en-US"/>
        </a:p>
      </dgm:t>
    </dgm:pt>
    <dgm:pt modelId="{A1549A72-A1F7-483C-87EB-C21D67929061}" type="parTrans" cxnId="{31E22C7F-7BC4-45B0-894F-70604CFEDC65}">
      <dgm:prSet/>
      <dgm:spPr/>
      <dgm:t>
        <a:bodyPr/>
        <a:lstStyle/>
        <a:p>
          <a:endParaRPr lang="en-US"/>
        </a:p>
      </dgm:t>
    </dgm:pt>
    <dgm:pt modelId="{4C7F7C0B-237C-44E8-B9A5-A3B29CA3418C}" type="sibTrans" cxnId="{31E22C7F-7BC4-45B0-894F-70604CFEDC65}">
      <dgm:prSet/>
      <dgm:spPr/>
      <dgm:t>
        <a:bodyPr/>
        <a:lstStyle/>
        <a:p>
          <a:endParaRPr lang="en-US"/>
        </a:p>
      </dgm:t>
    </dgm:pt>
    <dgm:pt modelId="{A2A50640-DCAE-4D2C-A8F5-56B7DDDE8C67}">
      <dgm:prSet/>
      <dgm:spPr/>
      <dgm:t>
        <a:bodyPr/>
        <a:lstStyle/>
        <a:p>
          <a:r>
            <a:rPr lang="fi-FI"/>
            <a:t>Lomat</a:t>
          </a:r>
          <a:endParaRPr lang="en-US"/>
        </a:p>
      </dgm:t>
    </dgm:pt>
    <dgm:pt modelId="{36AF1F77-AF3F-43E5-9A3B-55BFEA574808}" type="parTrans" cxnId="{4F61C86F-5BA3-47B2-8108-9D6A14F4ECF3}">
      <dgm:prSet/>
      <dgm:spPr/>
      <dgm:t>
        <a:bodyPr/>
        <a:lstStyle/>
        <a:p>
          <a:endParaRPr lang="en-US"/>
        </a:p>
      </dgm:t>
    </dgm:pt>
    <dgm:pt modelId="{2B710019-CC51-4945-918A-3C60663E1D71}" type="sibTrans" cxnId="{4F61C86F-5BA3-47B2-8108-9D6A14F4ECF3}">
      <dgm:prSet/>
      <dgm:spPr/>
      <dgm:t>
        <a:bodyPr/>
        <a:lstStyle/>
        <a:p>
          <a:endParaRPr lang="en-US"/>
        </a:p>
      </dgm:t>
    </dgm:pt>
    <dgm:pt modelId="{516325FA-A12B-48AD-9430-131F5AC39604}">
      <dgm:prSet/>
      <dgm:spPr/>
      <dgm:t>
        <a:bodyPr/>
        <a:lstStyle/>
        <a:p>
          <a:r>
            <a:rPr lang="fi-FI" dirty="0"/>
            <a:t>Käytä apuna koulutuspakettia</a:t>
          </a:r>
          <a:endParaRPr lang="en-US" dirty="0"/>
        </a:p>
      </dgm:t>
    </dgm:pt>
    <dgm:pt modelId="{B858439F-95CD-4E16-8D12-867A06525C4B}" type="parTrans" cxnId="{7CEF90D4-E2E5-4EA8-A32E-C41A6DEFF3A9}">
      <dgm:prSet/>
      <dgm:spPr/>
      <dgm:t>
        <a:bodyPr/>
        <a:lstStyle/>
        <a:p>
          <a:endParaRPr lang="en-US"/>
        </a:p>
      </dgm:t>
    </dgm:pt>
    <dgm:pt modelId="{447BAFF3-18DE-45B8-817E-0E88C7750778}" type="sibTrans" cxnId="{7CEF90D4-E2E5-4EA8-A32E-C41A6DEFF3A9}">
      <dgm:prSet/>
      <dgm:spPr/>
      <dgm:t>
        <a:bodyPr/>
        <a:lstStyle/>
        <a:p>
          <a:endParaRPr lang="en-US"/>
        </a:p>
      </dgm:t>
    </dgm:pt>
    <dgm:pt modelId="{A6DA3D4E-FAEA-4D66-AF47-5E475B67F31F}">
      <dgm:prSet/>
      <dgm:spPr/>
      <dgm:t>
        <a:bodyPr/>
        <a:lstStyle/>
        <a:p>
          <a:r>
            <a:rPr lang="fi-FI"/>
            <a:t>Tee oppitunnista ja materiaalista ”houkutteleva” kuvia, videoita…</a:t>
          </a:r>
          <a:endParaRPr lang="en-US"/>
        </a:p>
      </dgm:t>
    </dgm:pt>
    <dgm:pt modelId="{84B38A43-A307-41DD-9D9B-767D71D72763}" type="parTrans" cxnId="{52D7F55E-BBC5-483E-9376-E6ED49E4A98C}">
      <dgm:prSet/>
      <dgm:spPr/>
      <dgm:t>
        <a:bodyPr/>
        <a:lstStyle/>
        <a:p>
          <a:endParaRPr lang="en-US"/>
        </a:p>
      </dgm:t>
    </dgm:pt>
    <dgm:pt modelId="{AF44510C-8E32-4B54-B657-7B78949FEFDE}" type="sibTrans" cxnId="{52D7F55E-BBC5-483E-9376-E6ED49E4A98C}">
      <dgm:prSet/>
      <dgm:spPr/>
      <dgm:t>
        <a:bodyPr/>
        <a:lstStyle/>
        <a:p>
          <a:endParaRPr lang="en-US"/>
        </a:p>
      </dgm:t>
    </dgm:pt>
    <dgm:pt modelId="{FD824554-2378-408C-9511-3724C82F1FB9}">
      <dgm:prSet/>
      <dgm:spPr/>
      <dgm:t>
        <a:bodyPr/>
        <a:lstStyle/>
        <a:p>
          <a:r>
            <a:rPr lang="fi-FI" dirty="0" err="1"/>
            <a:t>Liikkurin</a:t>
          </a:r>
          <a:r>
            <a:rPr lang="fi-FI" dirty="0"/>
            <a:t> koulutus</a:t>
          </a:r>
          <a:endParaRPr lang="en-US" dirty="0"/>
        </a:p>
      </dgm:t>
    </dgm:pt>
    <dgm:pt modelId="{92F88556-AC54-4A19-A3C3-300382439583}" type="parTrans" cxnId="{BA12B22B-42E7-4ED4-8FAF-6EC35613EF6F}">
      <dgm:prSet/>
      <dgm:spPr/>
      <dgm:t>
        <a:bodyPr/>
        <a:lstStyle/>
        <a:p>
          <a:endParaRPr lang="en-US"/>
        </a:p>
      </dgm:t>
    </dgm:pt>
    <dgm:pt modelId="{1F6524FA-7E29-47C4-8FF1-D3A80DF7812C}" type="sibTrans" cxnId="{BA12B22B-42E7-4ED4-8FAF-6EC35613EF6F}">
      <dgm:prSet/>
      <dgm:spPr/>
      <dgm:t>
        <a:bodyPr/>
        <a:lstStyle/>
        <a:p>
          <a:endParaRPr lang="en-US"/>
        </a:p>
      </dgm:t>
    </dgm:pt>
    <dgm:pt modelId="{C70DEFE9-A284-4138-9B9E-008EBA9FF5F6}">
      <dgm:prSet/>
      <dgm:spPr/>
      <dgm:t>
        <a:bodyPr/>
        <a:lstStyle/>
        <a:p>
          <a:r>
            <a:rPr lang="fi-FI"/>
            <a:t>Kirjautumisen jälkeen ensimmäinen piste. Esimerkiksi tutustumalla liikuntapaikkoihin?</a:t>
          </a:r>
          <a:endParaRPr lang="en-US"/>
        </a:p>
      </dgm:t>
    </dgm:pt>
    <dgm:pt modelId="{C976BC3A-21D6-4806-BB2B-BB940678248E}" type="parTrans" cxnId="{05C33155-2D19-4F4C-8A26-26B352395576}">
      <dgm:prSet/>
      <dgm:spPr/>
      <dgm:t>
        <a:bodyPr/>
        <a:lstStyle/>
        <a:p>
          <a:endParaRPr lang="en-US"/>
        </a:p>
      </dgm:t>
    </dgm:pt>
    <dgm:pt modelId="{E8EE3B9E-FC24-4F5B-84DC-63621A23F926}" type="sibTrans" cxnId="{05C33155-2D19-4F4C-8A26-26B352395576}">
      <dgm:prSet/>
      <dgm:spPr/>
      <dgm:t>
        <a:bodyPr/>
        <a:lstStyle/>
        <a:p>
          <a:endParaRPr lang="en-US"/>
        </a:p>
      </dgm:t>
    </dgm:pt>
    <dgm:pt modelId="{FE5EA008-49A3-45EA-A6F2-D987C61EED35}" type="pres">
      <dgm:prSet presAssocID="{C4A0EA73-557A-414E-BE4F-DB869F1F7537}" presName="diagram" presStyleCnt="0">
        <dgm:presLayoutVars>
          <dgm:dir/>
          <dgm:resizeHandles val="exact"/>
        </dgm:presLayoutVars>
      </dgm:prSet>
      <dgm:spPr/>
    </dgm:pt>
    <dgm:pt modelId="{BFFBCA6C-DFCB-4310-9F9E-713EDCB0D91C}" type="pres">
      <dgm:prSet presAssocID="{C063AA90-F4EE-4227-9F8F-2BBB91CC1532}" presName="node" presStyleLbl="node1" presStyleIdx="0" presStyleCnt="6">
        <dgm:presLayoutVars>
          <dgm:bulletEnabled val="1"/>
        </dgm:presLayoutVars>
      </dgm:prSet>
      <dgm:spPr/>
    </dgm:pt>
    <dgm:pt modelId="{044B449F-80AD-4A53-A15B-77790461964D}" type="pres">
      <dgm:prSet presAssocID="{4C7F7C0B-237C-44E8-B9A5-A3B29CA3418C}" presName="sibTrans" presStyleCnt="0"/>
      <dgm:spPr/>
    </dgm:pt>
    <dgm:pt modelId="{EE390EDD-00EC-4B31-B7D1-9CFF74E5225C}" type="pres">
      <dgm:prSet presAssocID="{A2A50640-DCAE-4D2C-A8F5-56B7DDDE8C67}" presName="node" presStyleLbl="node1" presStyleIdx="1" presStyleCnt="6">
        <dgm:presLayoutVars>
          <dgm:bulletEnabled val="1"/>
        </dgm:presLayoutVars>
      </dgm:prSet>
      <dgm:spPr/>
    </dgm:pt>
    <dgm:pt modelId="{59B73532-4739-4722-B7F4-1CCE4CF93A73}" type="pres">
      <dgm:prSet presAssocID="{2B710019-CC51-4945-918A-3C60663E1D71}" presName="sibTrans" presStyleCnt="0"/>
      <dgm:spPr/>
    </dgm:pt>
    <dgm:pt modelId="{BC349285-2C57-4BAE-991A-5D6CCCD12AC2}" type="pres">
      <dgm:prSet presAssocID="{516325FA-A12B-48AD-9430-131F5AC39604}" presName="node" presStyleLbl="node1" presStyleIdx="2" presStyleCnt="6">
        <dgm:presLayoutVars>
          <dgm:bulletEnabled val="1"/>
        </dgm:presLayoutVars>
      </dgm:prSet>
      <dgm:spPr/>
    </dgm:pt>
    <dgm:pt modelId="{A303429A-C1AC-4C4D-8E1A-79A92803113B}" type="pres">
      <dgm:prSet presAssocID="{447BAFF3-18DE-45B8-817E-0E88C7750778}" presName="sibTrans" presStyleCnt="0"/>
      <dgm:spPr/>
    </dgm:pt>
    <dgm:pt modelId="{02C00BF5-8B89-4BC7-A6F3-0E0BD8D5D2A2}" type="pres">
      <dgm:prSet presAssocID="{A6DA3D4E-FAEA-4D66-AF47-5E475B67F31F}" presName="node" presStyleLbl="node1" presStyleIdx="3" presStyleCnt="6">
        <dgm:presLayoutVars>
          <dgm:bulletEnabled val="1"/>
        </dgm:presLayoutVars>
      </dgm:prSet>
      <dgm:spPr/>
    </dgm:pt>
    <dgm:pt modelId="{4308C382-1F91-4F98-9A4E-15163727139C}" type="pres">
      <dgm:prSet presAssocID="{AF44510C-8E32-4B54-B657-7B78949FEFDE}" presName="sibTrans" presStyleCnt="0"/>
      <dgm:spPr/>
    </dgm:pt>
    <dgm:pt modelId="{49FAFF7A-F6D9-41FF-A108-303235ABDD49}" type="pres">
      <dgm:prSet presAssocID="{FD824554-2378-408C-9511-3724C82F1FB9}" presName="node" presStyleLbl="node1" presStyleIdx="4" presStyleCnt="6">
        <dgm:presLayoutVars>
          <dgm:bulletEnabled val="1"/>
        </dgm:presLayoutVars>
      </dgm:prSet>
      <dgm:spPr/>
    </dgm:pt>
    <dgm:pt modelId="{C1261B68-3C1B-49B0-BFF3-EB666FB2606B}" type="pres">
      <dgm:prSet presAssocID="{1F6524FA-7E29-47C4-8FF1-D3A80DF7812C}" presName="sibTrans" presStyleCnt="0"/>
      <dgm:spPr/>
    </dgm:pt>
    <dgm:pt modelId="{E1C7215F-8E61-483F-987F-B563092C1427}" type="pres">
      <dgm:prSet presAssocID="{C70DEFE9-A284-4138-9B9E-008EBA9FF5F6}" presName="node" presStyleLbl="node1" presStyleIdx="5" presStyleCnt="6">
        <dgm:presLayoutVars>
          <dgm:bulletEnabled val="1"/>
        </dgm:presLayoutVars>
      </dgm:prSet>
      <dgm:spPr/>
    </dgm:pt>
  </dgm:ptLst>
  <dgm:cxnLst>
    <dgm:cxn modelId="{2574F400-B6D1-489D-AD34-23B17A54CE91}" type="presOf" srcId="{A6DA3D4E-FAEA-4D66-AF47-5E475B67F31F}" destId="{02C00BF5-8B89-4BC7-A6F3-0E0BD8D5D2A2}" srcOrd="0" destOrd="0" presId="urn:microsoft.com/office/officeart/2005/8/layout/default"/>
    <dgm:cxn modelId="{2A006F16-97DA-431F-AC93-F3CD5E8D5B15}" type="presOf" srcId="{FD824554-2378-408C-9511-3724C82F1FB9}" destId="{49FAFF7A-F6D9-41FF-A108-303235ABDD49}" srcOrd="0" destOrd="0" presId="urn:microsoft.com/office/officeart/2005/8/layout/default"/>
    <dgm:cxn modelId="{BA12B22B-42E7-4ED4-8FAF-6EC35613EF6F}" srcId="{C4A0EA73-557A-414E-BE4F-DB869F1F7537}" destId="{FD824554-2378-408C-9511-3724C82F1FB9}" srcOrd="4" destOrd="0" parTransId="{92F88556-AC54-4A19-A3C3-300382439583}" sibTransId="{1F6524FA-7E29-47C4-8FF1-D3A80DF7812C}"/>
    <dgm:cxn modelId="{A258A73B-179C-4DCF-875F-9EAB026CA016}" type="presOf" srcId="{516325FA-A12B-48AD-9430-131F5AC39604}" destId="{BC349285-2C57-4BAE-991A-5D6CCCD12AC2}" srcOrd="0" destOrd="0" presId="urn:microsoft.com/office/officeart/2005/8/layout/default"/>
    <dgm:cxn modelId="{52D7F55E-BBC5-483E-9376-E6ED49E4A98C}" srcId="{C4A0EA73-557A-414E-BE4F-DB869F1F7537}" destId="{A6DA3D4E-FAEA-4D66-AF47-5E475B67F31F}" srcOrd="3" destOrd="0" parTransId="{84B38A43-A307-41DD-9D9B-767D71D72763}" sibTransId="{AF44510C-8E32-4B54-B657-7B78949FEFDE}"/>
    <dgm:cxn modelId="{AAC8C44B-3918-4179-8150-3BAAD891BE2A}" type="presOf" srcId="{C4A0EA73-557A-414E-BE4F-DB869F1F7537}" destId="{FE5EA008-49A3-45EA-A6F2-D987C61EED35}" srcOrd="0" destOrd="0" presId="urn:microsoft.com/office/officeart/2005/8/layout/default"/>
    <dgm:cxn modelId="{4F61C86F-5BA3-47B2-8108-9D6A14F4ECF3}" srcId="{C4A0EA73-557A-414E-BE4F-DB869F1F7537}" destId="{A2A50640-DCAE-4D2C-A8F5-56B7DDDE8C67}" srcOrd="1" destOrd="0" parTransId="{36AF1F77-AF3F-43E5-9A3B-55BFEA574808}" sibTransId="{2B710019-CC51-4945-918A-3C60663E1D71}"/>
    <dgm:cxn modelId="{05C33155-2D19-4F4C-8A26-26B352395576}" srcId="{C4A0EA73-557A-414E-BE4F-DB869F1F7537}" destId="{C70DEFE9-A284-4138-9B9E-008EBA9FF5F6}" srcOrd="5" destOrd="0" parTransId="{C976BC3A-21D6-4806-BB2B-BB940678248E}" sibTransId="{E8EE3B9E-FC24-4F5B-84DC-63621A23F926}"/>
    <dgm:cxn modelId="{31E22C7F-7BC4-45B0-894F-70604CFEDC65}" srcId="{C4A0EA73-557A-414E-BE4F-DB869F1F7537}" destId="{C063AA90-F4EE-4227-9F8F-2BBB91CC1532}" srcOrd="0" destOrd="0" parTransId="{A1549A72-A1F7-483C-87EB-C21D67929061}" sibTransId="{4C7F7C0B-237C-44E8-B9A5-A3B29CA3418C}"/>
    <dgm:cxn modelId="{D79F7AB1-1886-4815-8F52-CA0E32541F63}" type="presOf" srcId="{C063AA90-F4EE-4227-9F8F-2BBB91CC1532}" destId="{BFFBCA6C-DFCB-4310-9F9E-713EDCB0D91C}" srcOrd="0" destOrd="0" presId="urn:microsoft.com/office/officeart/2005/8/layout/default"/>
    <dgm:cxn modelId="{952E7DBD-11FF-4964-9D73-0EBF7302B27A}" type="presOf" srcId="{A2A50640-DCAE-4D2C-A8F5-56B7DDDE8C67}" destId="{EE390EDD-00EC-4B31-B7D1-9CFF74E5225C}" srcOrd="0" destOrd="0" presId="urn:microsoft.com/office/officeart/2005/8/layout/default"/>
    <dgm:cxn modelId="{7CEF90D4-E2E5-4EA8-A32E-C41A6DEFF3A9}" srcId="{C4A0EA73-557A-414E-BE4F-DB869F1F7537}" destId="{516325FA-A12B-48AD-9430-131F5AC39604}" srcOrd="2" destOrd="0" parTransId="{B858439F-95CD-4E16-8D12-867A06525C4B}" sibTransId="{447BAFF3-18DE-45B8-817E-0E88C7750778}"/>
    <dgm:cxn modelId="{F5D486E8-E47D-407D-9665-595FE89BA869}" type="presOf" srcId="{C70DEFE9-A284-4138-9B9E-008EBA9FF5F6}" destId="{E1C7215F-8E61-483F-987F-B563092C1427}" srcOrd="0" destOrd="0" presId="urn:microsoft.com/office/officeart/2005/8/layout/default"/>
    <dgm:cxn modelId="{E866F053-28E5-47EC-A62D-0F3B7DB3246F}" type="presParOf" srcId="{FE5EA008-49A3-45EA-A6F2-D987C61EED35}" destId="{BFFBCA6C-DFCB-4310-9F9E-713EDCB0D91C}" srcOrd="0" destOrd="0" presId="urn:microsoft.com/office/officeart/2005/8/layout/default"/>
    <dgm:cxn modelId="{3211645B-E382-4308-B592-4DF564930989}" type="presParOf" srcId="{FE5EA008-49A3-45EA-A6F2-D987C61EED35}" destId="{044B449F-80AD-4A53-A15B-77790461964D}" srcOrd="1" destOrd="0" presId="urn:microsoft.com/office/officeart/2005/8/layout/default"/>
    <dgm:cxn modelId="{3028ACE7-45AD-4F4C-9C62-57E1C69BFBA4}" type="presParOf" srcId="{FE5EA008-49A3-45EA-A6F2-D987C61EED35}" destId="{EE390EDD-00EC-4B31-B7D1-9CFF74E5225C}" srcOrd="2" destOrd="0" presId="urn:microsoft.com/office/officeart/2005/8/layout/default"/>
    <dgm:cxn modelId="{9747EFEA-94D1-48B2-B350-680CEE72D739}" type="presParOf" srcId="{FE5EA008-49A3-45EA-A6F2-D987C61EED35}" destId="{59B73532-4739-4722-B7F4-1CCE4CF93A73}" srcOrd="3" destOrd="0" presId="urn:microsoft.com/office/officeart/2005/8/layout/default"/>
    <dgm:cxn modelId="{9198D6BA-0C51-4B2B-A047-6D8FC149C858}" type="presParOf" srcId="{FE5EA008-49A3-45EA-A6F2-D987C61EED35}" destId="{BC349285-2C57-4BAE-991A-5D6CCCD12AC2}" srcOrd="4" destOrd="0" presId="urn:microsoft.com/office/officeart/2005/8/layout/default"/>
    <dgm:cxn modelId="{EF2AA9C2-8C23-49FA-A663-7621839644D3}" type="presParOf" srcId="{FE5EA008-49A3-45EA-A6F2-D987C61EED35}" destId="{A303429A-C1AC-4C4D-8E1A-79A92803113B}" srcOrd="5" destOrd="0" presId="urn:microsoft.com/office/officeart/2005/8/layout/default"/>
    <dgm:cxn modelId="{B9C55044-F3EF-435E-9676-E40F9C74832B}" type="presParOf" srcId="{FE5EA008-49A3-45EA-A6F2-D987C61EED35}" destId="{02C00BF5-8B89-4BC7-A6F3-0E0BD8D5D2A2}" srcOrd="6" destOrd="0" presId="urn:microsoft.com/office/officeart/2005/8/layout/default"/>
    <dgm:cxn modelId="{308A5768-F30A-4061-BFB4-0350DD6213B5}" type="presParOf" srcId="{FE5EA008-49A3-45EA-A6F2-D987C61EED35}" destId="{4308C382-1F91-4F98-9A4E-15163727139C}" srcOrd="7" destOrd="0" presId="urn:microsoft.com/office/officeart/2005/8/layout/default"/>
    <dgm:cxn modelId="{CCFC2DDC-F71D-43A4-8274-AD4BF6EA81DD}" type="presParOf" srcId="{FE5EA008-49A3-45EA-A6F2-D987C61EED35}" destId="{49FAFF7A-F6D9-41FF-A108-303235ABDD49}" srcOrd="8" destOrd="0" presId="urn:microsoft.com/office/officeart/2005/8/layout/default"/>
    <dgm:cxn modelId="{4C3AACF8-67B3-405B-BBA3-AAA54093B9B7}" type="presParOf" srcId="{FE5EA008-49A3-45EA-A6F2-D987C61EED35}" destId="{C1261B68-3C1B-49B0-BFF3-EB666FB2606B}" srcOrd="9" destOrd="0" presId="urn:microsoft.com/office/officeart/2005/8/layout/default"/>
    <dgm:cxn modelId="{661D1AE4-87CB-4C45-A284-773923A3FA67}" type="presParOf" srcId="{FE5EA008-49A3-45EA-A6F2-D987C61EED35}" destId="{E1C7215F-8E61-483F-987F-B563092C142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F3CA44-1151-4153-9FD7-FD033EDEE158}" type="doc">
      <dgm:prSet loTypeId="urn:microsoft.com/office/officeart/2005/8/layout/matrix3" loCatId="matrix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D9F9E5F-5EEC-4EEB-BC67-D6BE1F613EBE}">
      <dgm:prSet/>
      <dgm:spPr/>
      <dgm:t>
        <a:bodyPr/>
        <a:lstStyle/>
        <a:p>
          <a:r>
            <a:rPr lang="fi-FI" dirty="0"/>
            <a:t>Suunnittele VLK - mainos sähköisesti, käyttäen </a:t>
          </a:r>
          <a:r>
            <a:rPr lang="fi-FI" dirty="0">
              <a:hlinkClick xmlns:r="http://schemas.openxmlformats.org/officeDocument/2006/relationships" r:id="rId1"/>
            </a:rPr>
            <a:t>www.canva.com</a:t>
          </a:r>
          <a:r>
            <a:rPr lang="fi-FI" dirty="0"/>
            <a:t> sivustoa.</a:t>
          </a:r>
          <a:endParaRPr lang="en-US" dirty="0"/>
        </a:p>
      </dgm:t>
    </dgm:pt>
    <dgm:pt modelId="{ABD45A01-CC34-437B-B88F-98C39B7D27A2}" type="parTrans" cxnId="{BEAC47EF-8488-4E1D-B325-149C2277E983}">
      <dgm:prSet/>
      <dgm:spPr/>
      <dgm:t>
        <a:bodyPr/>
        <a:lstStyle/>
        <a:p>
          <a:endParaRPr lang="en-US"/>
        </a:p>
      </dgm:t>
    </dgm:pt>
    <dgm:pt modelId="{8754418B-0B7D-4190-8BBB-FB62E034CAA3}" type="sibTrans" cxnId="{BEAC47EF-8488-4E1D-B325-149C2277E983}">
      <dgm:prSet/>
      <dgm:spPr/>
      <dgm:t>
        <a:bodyPr/>
        <a:lstStyle/>
        <a:p>
          <a:endParaRPr lang="en-US"/>
        </a:p>
      </dgm:t>
    </dgm:pt>
    <dgm:pt modelId="{D31BBE87-0BCC-4136-8094-F90E9DFF4FC0}">
      <dgm:prSet/>
      <dgm:spPr/>
      <dgm:t>
        <a:bodyPr/>
        <a:lstStyle/>
        <a:p>
          <a:r>
            <a:rPr lang="fi-FI"/>
            <a:t>Mainos tulee olla printattava ja someen jaettava</a:t>
          </a:r>
          <a:endParaRPr lang="en-US"/>
        </a:p>
      </dgm:t>
    </dgm:pt>
    <dgm:pt modelId="{7501516B-1E71-46FE-978F-A9524AC2769D}" type="parTrans" cxnId="{AAA6A3B8-DFD3-4923-A0E7-60F0ACD9F431}">
      <dgm:prSet/>
      <dgm:spPr/>
      <dgm:t>
        <a:bodyPr/>
        <a:lstStyle/>
        <a:p>
          <a:endParaRPr lang="en-US"/>
        </a:p>
      </dgm:t>
    </dgm:pt>
    <dgm:pt modelId="{A1101410-48C8-4112-98F0-3F2F4D1E6AEC}" type="sibTrans" cxnId="{AAA6A3B8-DFD3-4923-A0E7-60F0ACD9F431}">
      <dgm:prSet/>
      <dgm:spPr/>
      <dgm:t>
        <a:bodyPr/>
        <a:lstStyle/>
        <a:p>
          <a:endParaRPr lang="en-US"/>
        </a:p>
      </dgm:t>
    </dgm:pt>
    <dgm:pt modelId="{8DE2AF8E-F76D-4327-8DC2-A42FF791DD0B}">
      <dgm:prSet/>
      <dgm:spPr/>
      <dgm:t>
        <a:bodyPr/>
        <a:lstStyle/>
        <a:p>
          <a:r>
            <a:rPr lang="fi-FI" dirty="0"/>
            <a:t>VLK – mainos tehdään omasta valitsemastaan liikuntakerhosta</a:t>
          </a:r>
          <a:endParaRPr lang="en-US" dirty="0"/>
        </a:p>
      </dgm:t>
    </dgm:pt>
    <dgm:pt modelId="{AFADC715-3917-460F-B56D-57DF85D1FA1D}" type="parTrans" cxnId="{524A5B93-773E-4BE9-93E2-13AAAC47E2F6}">
      <dgm:prSet/>
      <dgm:spPr/>
      <dgm:t>
        <a:bodyPr/>
        <a:lstStyle/>
        <a:p>
          <a:endParaRPr lang="en-US"/>
        </a:p>
      </dgm:t>
    </dgm:pt>
    <dgm:pt modelId="{A3537779-5D95-48E8-BAFF-40349CA985B3}" type="sibTrans" cxnId="{524A5B93-773E-4BE9-93E2-13AAAC47E2F6}">
      <dgm:prSet/>
      <dgm:spPr/>
      <dgm:t>
        <a:bodyPr/>
        <a:lstStyle/>
        <a:p>
          <a:endParaRPr lang="en-US"/>
        </a:p>
      </dgm:t>
    </dgm:pt>
    <dgm:pt modelId="{481DDD66-EF6A-4D66-BC76-69150788DBB2}">
      <dgm:prSet/>
      <dgm:spPr/>
      <dgm:t>
        <a:bodyPr/>
        <a:lstStyle/>
        <a:p>
          <a:r>
            <a:rPr lang="fi-FI"/>
            <a:t>HUOM! Kirjoita ainakin mitä, missä, milloin, miten!</a:t>
          </a:r>
          <a:endParaRPr lang="en-US"/>
        </a:p>
      </dgm:t>
    </dgm:pt>
    <dgm:pt modelId="{5FCDF623-162E-4E6A-BE70-E93DEEEFE2D2}" type="parTrans" cxnId="{4275A7C3-F3EC-4353-A0AC-6FA7A3C33410}">
      <dgm:prSet/>
      <dgm:spPr/>
      <dgm:t>
        <a:bodyPr/>
        <a:lstStyle/>
        <a:p>
          <a:endParaRPr lang="en-US"/>
        </a:p>
      </dgm:t>
    </dgm:pt>
    <dgm:pt modelId="{66ABA3B0-E10A-459C-B753-01EAF0E5E33E}" type="sibTrans" cxnId="{4275A7C3-F3EC-4353-A0AC-6FA7A3C33410}">
      <dgm:prSet/>
      <dgm:spPr/>
      <dgm:t>
        <a:bodyPr/>
        <a:lstStyle/>
        <a:p>
          <a:endParaRPr lang="en-US"/>
        </a:p>
      </dgm:t>
    </dgm:pt>
    <dgm:pt modelId="{02986590-DC7F-1944-8DE8-DEC9C354DA9B}" type="pres">
      <dgm:prSet presAssocID="{D0F3CA44-1151-4153-9FD7-FD033EDEE158}" presName="matrix" presStyleCnt="0">
        <dgm:presLayoutVars>
          <dgm:chMax val="1"/>
          <dgm:dir/>
          <dgm:resizeHandles val="exact"/>
        </dgm:presLayoutVars>
      </dgm:prSet>
      <dgm:spPr/>
    </dgm:pt>
    <dgm:pt modelId="{50A2FA67-30E4-0440-A865-BB6D0BB87D24}" type="pres">
      <dgm:prSet presAssocID="{D0F3CA44-1151-4153-9FD7-FD033EDEE158}" presName="diamond" presStyleLbl="bgShp" presStyleIdx="0" presStyleCnt="1"/>
      <dgm:spPr/>
    </dgm:pt>
    <dgm:pt modelId="{9D850CF3-1C1A-B543-A038-548456C8D273}" type="pres">
      <dgm:prSet presAssocID="{D0F3CA44-1151-4153-9FD7-FD033EDEE15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33EFA81-4282-EB46-BD1C-8565A9F98EDF}" type="pres">
      <dgm:prSet presAssocID="{D0F3CA44-1151-4153-9FD7-FD033EDEE15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283C396-C7E0-9440-92E9-7E5D4A3A9C1A}" type="pres">
      <dgm:prSet presAssocID="{D0F3CA44-1151-4153-9FD7-FD033EDEE15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CBEABE-C9E5-144C-8A1A-BC5705FEAE3A}" type="pres">
      <dgm:prSet presAssocID="{D0F3CA44-1151-4153-9FD7-FD033EDEE15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18F0A1E-4E48-6F46-B56A-75A955358C0E}" type="presOf" srcId="{8DE2AF8E-F76D-4327-8DC2-A42FF791DD0B}" destId="{8283C396-C7E0-9440-92E9-7E5D4A3A9C1A}" srcOrd="0" destOrd="0" presId="urn:microsoft.com/office/officeart/2005/8/layout/matrix3"/>
    <dgm:cxn modelId="{DC009477-52B8-CF40-8EE8-83B2F101F03D}" type="presOf" srcId="{4D9F9E5F-5EEC-4EEB-BC67-D6BE1F613EBE}" destId="{9D850CF3-1C1A-B543-A038-548456C8D273}" srcOrd="0" destOrd="0" presId="urn:microsoft.com/office/officeart/2005/8/layout/matrix3"/>
    <dgm:cxn modelId="{DDF86C80-C493-FE44-8C70-6FE4980916D7}" type="presOf" srcId="{D0F3CA44-1151-4153-9FD7-FD033EDEE158}" destId="{02986590-DC7F-1944-8DE8-DEC9C354DA9B}" srcOrd="0" destOrd="0" presId="urn:microsoft.com/office/officeart/2005/8/layout/matrix3"/>
    <dgm:cxn modelId="{524A5B93-773E-4BE9-93E2-13AAAC47E2F6}" srcId="{D0F3CA44-1151-4153-9FD7-FD033EDEE158}" destId="{8DE2AF8E-F76D-4327-8DC2-A42FF791DD0B}" srcOrd="2" destOrd="0" parTransId="{AFADC715-3917-460F-B56D-57DF85D1FA1D}" sibTransId="{A3537779-5D95-48E8-BAFF-40349CA985B3}"/>
    <dgm:cxn modelId="{AAA6A3B8-DFD3-4923-A0E7-60F0ACD9F431}" srcId="{D0F3CA44-1151-4153-9FD7-FD033EDEE158}" destId="{D31BBE87-0BCC-4136-8094-F90E9DFF4FC0}" srcOrd="1" destOrd="0" parTransId="{7501516B-1E71-46FE-978F-A9524AC2769D}" sibTransId="{A1101410-48C8-4112-98F0-3F2F4D1E6AEC}"/>
    <dgm:cxn modelId="{4275A7C3-F3EC-4353-A0AC-6FA7A3C33410}" srcId="{D0F3CA44-1151-4153-9FD7-FD033EDEE158}" destId="{481DDD66-EF6A-4D66-BC76-69150788DBB2}" srcOrd="3" destOrd="0" parTransId="{5FCDF623-162E-4E6A-BE70-E93DEEEFE2D2}" sibTransId="{66ABA3B0-E10A-459C-B753-01EAF0E5E33E}"/>
    <dgm:cxn modelId="{E9964CC5-CE29-CA4D-9503-7A20602F0061}" type="presOf" srcId="{481DDD66-EF6A-4D66-BC76-69150788DBB2}" destId="{D2CBEABE-C9E5-144C-8A1A-BC5705FEAE3A}" srcOrd="0" destOrd="0" presId="urn:microsoft.com/office/officeart/2005/8/layout/matrix3"/>
    <dgm:cxn modelId="{BEAC47EF-8488-4E1D-B325-149C2277E983}" srcId="{D0F3CA44-1151-4153-9FD7-FD033EDEE158}" destId="{4D9F9E5F-5EEC-4EEB-BC67-D6BE1F613EBE}" srcOrd="0" destOrd="0" parTransId="{ABD45A01-CC34-437B-B88F-98C39B7D27A2}" sibTransId="{8754418B-0B7D-4190-8BBB-FB62E034CAA3}"/>
    <dgm:cxn modelId="{0A2C64FE-0311-1844-A0EC-3B55B640F2E0}" type="presOf" srcId="{D31BBE87-0BCC-4136-8094-F90E9DFF4FC0}" destId="{933EFA81-4282-EB46-BD1C-8565A9F98EDF}" srcOrd="0" destOrd="0" presId="urn:microsoft.com/office/officeart/2005/8/layout/matrix3"/>
    <dgm:cxn modelId="{A70B26D7-750D-114E-B9C9-0527A9472FA9}" type="presParOf" srcId="{02986590-DC7F-1944-8DE8-DEC9C354DA9B}" destId="{50A2FA67-30E4-0440-A865-BB6D0BB87D24}" srcOrd="0" destOrd="0" presId="urn:microsoft.com/office/officeart/2005/8/layout/matrix3"/>
    <dgm:cxn modelId="{240FCBBB-4FC2-C246-B460-3EB53BB98E07}" type="presParOf" srcId="{02986590-DC7F-1944-8DE8-DEC9C354DA9B}" destId="{9D850CF3-1C1A-B543-A038-548456C8D273}" srcOrd="1" destOrd="0" presId="urn:microsoft.com/office/officeart/2005/8/layout/matrix3"/>
    <dgm:cxn modelId="{87C837EC-D59A-7B46-A09B-B26A0E07B20D}" type="presParOf" srcId="{02986590-DC7F-1944-8DE8-DEC9C354DA9B}" destId="{933EFA81-4282-EB46-BD1C-8565A9F98EDF}" srcOrd="2" destOrd="0" presId="urn:microsoft.com/office/officeart/2005/8/layout/matrix3"/>
    <dgm:cxn modelId="{DE59F05C-7261-A24F-B32E-2CF9D030FD8A}" type="presParOf" srcId="{02986590-DC7F-1944-8DE8-DEC9C354DA9B}" destId="{8283C396-C7E0-9440-92E9-7E5D4A3A9C1A}" srcOrd="3" destOrd="0" presId="urn:microsoft.com/office/officeart/2005/8/layout/matrix3"/>
    <dgm:cxn modelId="{D24017A8-AA29-804B-A222-F01E7958B2BB}" type="presParOf" srcId="{02986590-DC7F-1944-8DE8-DEC9C354DA9B}" destId="{D2CBEABE-C9E5-144C-8A1A-BC5705FEAE3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6DA63-2C67-44A0-9622-33759DC24A97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dk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/>
            <a:t>Nimi?</a:t>
          </a:r>
          <a:endParaRPr lang="en-US" sz="3300" kern="1200"/>
        </a:p>
      </dsp:txBody>
      <dsp:txXfrm>
        <a:off x="38638" y="45464"/>
        <a:ext cx="10438324" cy="714229"/>
      </dsp:txXfrm>
    </dsp:sp>
    <dsp:sp modelId="{01C01B25-F14C-43E5-8EBE-DA4FED850857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dk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/>
            <a:t>Tehtävä varusmiesten liikuntakerhoissa?</a:t>
          </a:r>
          <a:endParaRPr lang="en-US" sz="3300" kern="1200"/>
        </a:p>
      </dsp:txBody>
      <dsp:txXfrm>
        <a:off x="38638" y="932009"/>
        <a:ext cx="10438324" cy="714229"/>
      </dsp:txXfrm>
    </dsp:sp>
    <dsp:sp modelId="{95A19BA0-E91B-433D-8D80-BF873FDF2C90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dk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Millainen liikkuja olet?</a:t>
          </a:r>
          <a:endParaRPr lang="en-US" sz="3300" kern="1200" dirty="0"/>
        </a:p>
      </dsp:txBody>
      <dsp:txXfrm>
        <a:off x="38638" y="1818554"/>
        <a:ext cx="10438324" cy="714229"/>
      </dsp:txXfrm>
    </dsp:sp>
    <dsp:sp modelId="{72A75A9D-A2D7-46F9-A1CA-410683B0CBBB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dk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Mihin VLK – kerhoihin olet osallistunut?</a:t>
          </a:r>
          <a:endParaRPr lang="en-US" sz="3300" kern="1200" dirty="0"/>
        </a:p>
      </dsp:txBody>
      <dsp:txXfrm>
        <a:off x="38638" y="2705099"/>
        <a:ext cx="10438324" cy="714229"/>
      </dsp:txXfrm>
    </dsp:sp>
    <dsp:sp modelId="{00CCA91E-390B-431F-8C0A-D93E7D28147B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dk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300" kern="1200" dirty="0"/>
            <a:t>Mitä odotuksia ja toiveita tältä VLK-koulutukselta?</a:t>
          </a:r>
        </a:p>
      </dsp:txBody>
      <dsp:txXfrm>
        <a:off x="38638" y="3591644"/>
        <a:ext cx="10438324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275AF-812F-4F98-890B-48CFDEED68C2}">
      <dsp:nvSpPr>
        <dsp:cNvPr id="0" name=""/>
        <dsp:cNvSpPr/>
      </dsp:nvSpPr>
      <dsp:spPr>
        <a:xfrm>
          <a:off x="0" y="27142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Varusmiesten itsensä järjestämää toimintaa vapaa-ajalla</a:t>
          </a:r>
          <a:endParaRPr lang="en-US" sz="1400" kern="1200"/>
        </a:p>
      </dsp:txBody>
      <dsp:txXfrm>
        <a:off x="27149" y="54291"/>
        <a:ext cx="4463836" cy="501854"/>
      </dsp:txXfrm>
    </dsp:sp>
    <dsp:sp modelId="{200000AB-4031-4E64-91CD-3AD048045FE4}">
      <dsp:nvSpPr>
        <dsp:cNvPr id="0" name=""/>
        <dsp:cNvSpPr/>
      </dsp:nvSpPr>
      <dsp:spPr>
        <a:xfrm>
          <a:off x="0" y="623614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Vapaaehtoista</a:t>
          </a:r>
          <a:endParaRPr lang="en-US" sz="1400" kern="1200"/>
        </a:p>
      </dsp:txBody>
      <dsp:txXfrm>
        <a:off x="27149" y="650763"/>
        <a:ext cx="4463836" cy="501854"/>
      </dsp:txXfrm>
    </dsp:sp>
    <dsp:sp modelId="{17358FD6-5858-461E-A190-016274043194}">
      <dsp:nvSpPr>
        <dsp:cNvPr id="0" name=""/>
        <dsp:cNvSpPr/>
      </dsp:nvSpPr>
      <dsp:spPr>
        <a:xfrm>
          <a:off x="0" y="1220086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Vaihtoehto iltaohjelmaan</a:t>
          </a:r>
          <a:endParaRPr lang="en-US" sz="1400" kern="1200"/>
        </a:p>
      </dsp:txBody>
      <dsp:txXfrm>
        <a:off x="27149" y="1247235"/>
        <a:ext cx="4463836" cy="501854"/>
      </dsp:txXfrm>
    </dsp:sp>
    <dsp:sp modelId="{8188A207-4038-4150-B6AE-C32E1FCC31B3}">
      <dsp:nvSpPr>
        <dsp:cNvPr id="0" name=""/>
        <dsp:cNvSpPr/>
      </dsp:nvSpPr>
      <dsp:spPr>
        <a:xfrm>
          <a:off x="0" y="1816558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Tarkoitettu kaikille varusmiehille</a:t>
          </a:r>
          <a:endParaRPr lang="en-US" sz="1400" kern="1200"/>
        </a:p>
      </dsp:txBody>
      <dsp:txXfrm>
        <a:off x="27149" y="1843707"/>
        <a:ext cx="4463836" cy="501854"/>
      </dsp:txXfrm>
    </dsp:sp>
    <dsp:sp modelId="{0AFC8F72-D2D6-41FD-9768-D3E665A3A52A}">
      <dsp:nvSpPr>
        <dsp:cNvPr id="0" name=""/>
        <dsp:cNvSpPr/>
      </dsp:nvSpPr>
      <dsp:spPr>
        <a:xfrm>
          <a:off x="0" y="2413030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Tuo virkistystä ja vaihtelua palvelusarkeen</a:t>
          </a:r>
          <a:endParaRPr lang="en-US" sz="1400" kern="1200"/>
        </a:p>
      </dsp:txBody>
      <dsp:txXfrm>
        <a:off x="27149" y="2440179"/>
        <a:ext cx="4463836" cy="501854"/>
      </dsp:txXfrm>
    </dsp:sp>
    <dsp:sp modelId="{035DBD0B-DC12-4D58-ADCC-B1FBBA0D2B8C}">
      <dsp:nvSpPr>
        <dsp:cNvPr id="0" name=""/>
        <dsp:cNvSpPr/>
      </dsp:nvSpPr>
      <dsp:spPr>
        <a:xfrm>
          <a:off x="0" y="3009503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Mahdollistaa tutustumisen uusiin lajeihin ja liikuntamuotoihin</a:t>
          </a:r>
          <a:endParaRPr lang="en-US" sz="1400" kern="1200"/>
        </a:p>
      </dsp:txBody>
      <dsp:txXfrm>
        <a:off x="27149" y="3036652"/>
        <a:ext cx="4463836" cy="501854"/>
      </dsp:txXfrm>
    </dsp:sp>
    <dsp:sp modelId="{6578B946-B168-4E0C-BF58-265225F6209F}">
      <dsp:nvSpPr>
        <dsp:cNvPr id="0" name=""/>
        <dsp:cNvSpPr/>
      </dsp:nvSpPr>
      <dsp:spPr>
        <a:xfrm>
          <a:off x="0" y="3605975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Lähtökohtana matala kynnys osallistumiseen, ei kilpaurheilua.</a:t>
          </a:r>
          <a:endParaRPr lang="en-US" sz="1400" kern="1200"/>
        </a:p>
      </dsp:txBody>
      <dsp:txXfrm>
        <a:off x="27149" y="3633124"/>
        <a:ext cx="4463836" cy="501854"/>
      </dsp:txXfrm>
    </dsp:sp>
    <dsp:sp modelId="{E3E38DBB-A6EF-4E23-BF21-CE61372DE352}">
      <dsp:nvSpPr>
        <dsp:cNvPr id="0" name=""/>
        <dsp:cNvSpPr/>
      </dsp:nvSpPr>
      <dsp:spPr>
        <a:xfrm>
          <a:off x="0" y="4202447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Voi ansaita lomapäiviä</a:t>
          </a:r>
          <a:endParaRPr lang="en-US" sz="1400" kern="1200"/>
        </a:p>
      </dsp:txBody>
      <dsp:txXfrm>
        <a:off x="27149" y="4229596"/>
        <a:ext cx="4463836" cy="501854"/>
      </dsp:txXfrm>
    </dsp:sp>
    <dsp:sp modelId="{A2BC7D62-5723-4A98-B375-38853C3C063C}">
      <dsp:nvSpPr>
        <dsp:cNvPr id="0" name=""/>
        <dsp:cNvSpPr/>
      </dsp:nvSpPr>
      <dsp:spPr>
        <a:xfrm>
          <a:off x="0" y="4798919"/>
          <a:ext cx="451813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Mahdollistaa tutustumisen muiden yksiköiden varusmiehiin.</a:t>
          </a:r>
          <a:endParaRPr lang="en-US" sz="1400" kern="1200"/>
        </a:p>
      </dsp:txBody>
      <dsp:txXfrm>
        <a:off x="27149" y="4826068"/>
        <a:ext cx="4463836" cy="501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BCA6C-DFCB-4310-9F9E-713EDCB0D91C}">
      <dsp:nvSpPr>
        <dsp:cNvPr id="0" name=""/>
        <dsp:cNvSpPr/>
      </dsp:nvSpPr>
      <dsp:spPr>
        <a:xfrm>
          <a:off x="493663" y="996"/>
          <a:ext cx="1831179" cy="10987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Mitä, missä, milloin, kenelle, miksi</a:t>
          </a:r>
          <a:endParaRPr lang="en-US" sz="1400" kern="1200"/>
        </a:p>
      </dsp:txBody>
      <dsp:txXfrm>
        <a:off x="493663" y="996"/>
        <a:ext cx="1831179" cy="1098707"/>
      </dsp:txXfrm>
    </dsp:sp>
    <dsp:sp modelId="{EE390EDD-00EC-4B31-B7D1-9CFF74E5225C}">
      <dsp:nvSpPr>
        <dsp:cNvPr id="0" name=""/>
        <dsp:cNvSpPr/>
      </dsp:nvSpPr>
      <dsp:spPr>
        <a:xfrm>
          <a:off x="2507960" y="996"/>
          <a:ext cx="1831179" cy="10987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Lomat</a:t>
          </a:r>
          <a:endParaRPr lang="en-US" sz="1400" kern="1200"/>
        </a:p>
      </dsp:txBody>
      <dsp:txXfrm>
        <a:off x="2507960" y="996"/>
        <a:ext cx="1831179" cy="1098707"/>
      </dsp:txXfrm>
    </dsp:sp>
    <dsp:sp modelId="{BC349285-2C57-4BAE-991A-5D6CCCD12AC2}">
      <dsp:nvSpPr>
        <dsp:cNvPr id="0" name=""/>
        <dsp:cNvSpPr/>
      </dsp:nvSpPr>
      <dsp:spPr>
        <a:xfrm>
          <a:off x="493663" y="1282821"/>
          <a:ext cx="1831179" cy="10987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Käytä apuna koulutuspakettia</a:t>
          </a:r>
          <a:endParaRPr lang="en-US" sz="1400" kern="1200" dirty="0"/>
        </a:p>
      </dsp:txBody>
      <dsp:txXfrm>
        <a:off x="493663" y="1282821"/>
        <a:ext cx="1831179" cy="1098707"/>
      </dsp:txXfrm>
    </dsp:sp>
    <dsp:sp modelId="{02C00BF5-8B89-4BC7-A6F3-0E0BD8D5D2A2}">
      <dsp:nvSpPr>
        <dsp:cNvPr id="0" name=""/>
        <dsp:cNvSpPr/>
      </dsp:nvSpPr>
      <dsp:spPr>
        <a:xfrm>
          <a:off x="2507960" y="1282821"/>
          <a:ext cx="1831179" cy="10987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Tee oppitunnista ja materiaalista ”houkutteleva” kuvia, videoita…</a:t>
          </a:r>
          <a:endParaRPr lang="en-US" sz="1400" kern="1200"/>
        </a:p>
      </dsp:txBody>
      <dsp:txXfrm>
        <a:off x="2507960" y="1282821"/>
        <a:ext cx="1831179" cy="1098707"/>
      </dsp:txXfrm>
    </dsp:sp>
    <dsp:sp modelId="{49FAFF7A-F6D9-41FF-A108-303235ABDD49}">
      <dsp:nvSpPr>
        <dsp:cNvPr id="0" name=""/>
        <dsp:cNvSpPr/>
      </dsp:nvSpPr>
      <dsp:spPr>
        <a:xfrm>
          <a:off x="493663" y="2564647"/>
          <a:ext cx="1831179" cy="109870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 err="1"/>
            <a:t>Liikkurin</a:t>
          </a:r>
          <a:r>
            <a:rPr lang="fi-FI" sz="1400" kern="1200" dirty="0"/>
            <a:t> koulutus</a:t>
          </a:r>
          <a:endParaRPr lang="en-US" sz="1400" kern="1200" dirty="0"/>
        </a:p>
      </dsp:txBody>
      <dsp:txXfrm>
        <a:off x="493663" y="2564647"/>
        <a:ext cx="1831179" cy="1098707"/>
      </dsp:txXfrm>
    </dsp:sp>
    <dsp:sp modelId="{E1C7215F-8E61-483F-987F-B563092C1427}">
      <dsp:nvSpPr>
        <dsp:cNvPr id="0" name=""/>
        <dsp:cNvSpPr/>
      </dsp:nvSpPr>
      <dsp:spPr>
        <a:xfrm>
          <a:off x="2507960" y="2564647"/>
          <a:ext cx="1831179" cy="10987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Kirjautumisen jälkeen ensimmäinen piste. Esimerkiksi tutustumalla liikuntapaikkoihin?</a:t>
          </a:r>
          <a:endParaRPr lang="en-US" sz="1400" kern="1200"/>
        </a:p>
      </dsp:txBody>
      <dsp:txXfrm>
        <a:off x="2507960" y="2564647"/>
        <a:ext cx="1831179" cy="10987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2FA67-30E4-0440-A865-BB6D0BB87D24}">
      <dsp:nvSpPr>
        <dsp:cNvPr id="0" name=""/>
        <dsp:cNvSpPr/>
      </dsp:nvSpPr>
      <dsp:spPr>
        <a:xfrm>
          <a:off x="3082131" y="0"/>
          <a:ext cx="4351338" cy="4351338"/>
        </a:xfrm>
        <a:prstGeom prst="diamond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850CF3-1C1A-B543-A038-548456C8D273}">
      <dsp:nvSpPr>
        <dsp:cNvPr id="0" name=""/>
        <dsp:cNvSpPr/>
      </dsp:nvSpPr>
      <dsp:spPr>
        <a:xfrm>
          <a:off x="3495508" y="413377"/>
          <a:ext cx="1697021" cy="16970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Suunnittele VLK - mainos sähköisesti, käyttäen </a:t>
          </a:r>
          <a:r>
            <a:rPr lang="fi-FI" sz="1600" kern="1200" dirty="0">
              <a:hlinkClick xmlns:r="http://schemas.openxmlformats.org/officeDocument/2006/relationships" r:id="rId1"/>
            </a:rPr>
            <a:t>www.canva.com</a:t>
          </a:r>
          <a:r>
            <a:rPr lang="fi-FI" sz="1600" kern="1200" dirty="0"/>
            <a:t> sivustoa.</a:t>
          </a:r>
          <a:endParaRPr lang="en-US" sz="1600" kern="1200" dirty="0"/>
        </a:p>
      </dsp:txBody>
      <dsp:txXfrm>
        <a:off x="3578350" y="496219"/>
        <a:ext cx="1531337" cy="1531337"/>
      </dsp:txXfrm>
    </dsp:sp>
    <dsp:sp modelId="{933EFA81-4282-EB46-BD1C-8565A9F98EDF}">
      <dsp:nvSpPr>
        <dsp:cNvPr id="0" name=""/>
        <dsp:cNvSpPr/>
      </dsp:nvSpPr>
      <dsp:spPr>
        <a:xfrm>
          <a:off x="5323070" y="413377"/>
          <a:ext cx="1697021" cy="16970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Mainos tulee olla printattava ja someen jaettava</a:t>
          </a:r>
          <a:endParaRPr lang="en-US" sz="1600" kern="1200"/>
        </a:p>
      </dsp:txBody>
      <dsp:txXfrm>
        <a:off x="5405912" y="496219"/>
        <a:ext cx="1531337" cy="1531337"/>
      </dsp:txXfrm>
    </dsp:sp>
    <dsp:sp modelId="{8283C396-C7E0-9440-92E9-7E5D4A3A9C1A}">
      <dsp:nvSpPr>
        <dsp:cNvPr id="0" name=""/>
        <dsp:cNvSpPr/>
      </dsp:nvSpPr>
      <dsp:spPr>
        <a:xfrm>
          <a:off x="3495508" y="2240939"/>
          <a:ext cx="1697021" cy="16970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VLK – mainos tehdään omasta valitsemastaan liikuntakerhosta</a:t>
          </a:r>
          <a:endParaRPr lang="en-US" sz="1600" kern="1200" dirty="0"/>
        </a:p>
      </dsp:txBody>
      <dsp:txXfrm>
        <a:off x="3578350" y="2323781"/>
        <a:ext cx="1531337" cy="1531337"/>
      </dsp:txXfrm>
    </dsp:sp>
    <dsp:sp modelId="{D2CBEABE-C9E5-144C-8A1A-BC5705FEAE3A}">
      <dsp:nvSpPr>
        <dsp:cNvPr id="0" name=""/>
        <dsp:cNvSpPr/>
      </dsp:nvSpPr>
      <dsp:spPr>
        <a:xfrm>
          <a:off x="5323070" y="2240939"/>
          <a:ext cx="1697021" cy="169702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6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HUOM! Kirjoita ainakin mitä, missä, milloin, miten!</a:t>
          </a:r>
          <a:endParaRPr lang="en-US" sz="1600" kern="1200"/>
        </a:p>
      </dsp:txBody>
      <dsp:txXfrm>
        <a:off x="5405912" y="2323781"/>
        <a:ext cx="1531337" cy="1531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7CD18-66A5-43F1-AFC1-865BD588190D}" type="datetimeFigureOut">
              <a:rPr lang="fi-FI" smtClean="0"/>
              <a:t>24.3.2024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57B5E-6CB1-44E4-9D2C-00629ADCEB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1161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D2F14-8D6A-436E-B3DC-FFD9FCDBCEB0}" type="datetimeFigureOut">
              <a:rPr lang="fi-FI" smtClean="0"/>
              <a:t>24.3.2024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EA7D9-83C1-41FA-8A63-DD847AAD50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1134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49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91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807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193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55700" y="4517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6910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7980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893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839788" y="6356350"/>
            <a:ext cx="2743200" cy="365125"/>
          </a:xfrm>
        </p:spPr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060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665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7870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1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55700" y="4517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1696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554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437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19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8828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55700" y="4517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7"/>
            <a:ext cx="1914310" cy="16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7"/>
            <a:ext cx="1914310" cy="16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1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162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839788" y="6356350"/>
            <a:ext cx="2743200" cy="365125"/>
          </a:xfrm>
        </p:spPr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002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9310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892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"/>
            <a:ext cx="1914310" cy="16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03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1296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6897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286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864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BEE792-6B31-4C12-8C1B-2CF4770B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9520981-CCBD-4B0F-9402-F76D7D9BC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B204D9-B4C4-4EFD-88B5-17AE5CD6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977CF-51C1-42B9-BD21-A7F21DD6AF5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7379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55700" y="4517"/>
            <a:ext cx="10515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E6B058-ECBE-4E74-8C76-703D345FC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427B21-8A50-4965-BC32-7C9D8A54E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753709-752B-4880-8CE9-04A8C5C6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45A3-9DEE-4B2B-B477-FFED4E52F5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219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2F5314-F622-4F6B-8AA0-3E5216F9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53A780-2E42-4588-A54B-C50D1C3D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A20B93-F8C6-41F4-B369-140ACE2C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DD0C5-1CAC-47D9-B990-218D246FFB5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9017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88C634-C499-4700-A2F2-DE30D0B5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41B5BF-225E-4996-872B-CBABB95C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AE0D2B-AC84-4294-9397-E785D3BA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31FA-7EAB-4C1C-9BE4-6C83944001E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354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DDD04B-1451-4D13-BEAD-65F21D80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8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F5AAF62-F730-465A-9379-96ED2B07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35016AA-54E3-4F9A-83C0-6C13DA54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538F-2DDF-4154-8A0E-4DADBFB29F1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115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62E7241-C229-47E9-A465-0EB4877C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9F2317B-56BC-4718-97B0-487C0E17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E8230A-4118-4938-8A91-EC41060E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C7C4-08D4-48F6-BAE4-D1F696E775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9390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0110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CBC9293-A4D7-44AB-BD5B-5F74EF83D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BF93F17-70AF-4D00-B8FE-1E2E2EE1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1F6B252-B3E6-486A-8199-2A8F20B5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2134-4F84-41B4-9617-8B2F84BC69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8759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6267E14-E186-4039-B883-49D0A764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6766022-17A1-4145-B7FC-FEDE69EB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2D4169C-85DA-4F4C-B1F5-ADFE8474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3BD9C-46EC-4D1C-9F06-7107499C3E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816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CC511EF-CEC5-490D-A207-017C3BEF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9EA055B-F553-487E-A01E-4D966A76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7E1B498-2717-4638-8B3A-5ADE4835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D8D76-5331-45F2-A42F-51BDAB41E98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646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F80A48-802A-4C87-BE92-5F9BCE4D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839D09-DBB0-43C1-B8C9-42BFC093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A1A53-BC2A-49BA-8E3C-711570C5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6EF81-DB0C-496C-B068-AA0A8CA39F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377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9B48E8-30D2-4111-939C-828BA750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www.sotilasurheilu.fi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1469F2-279B-41FE-A8F9-ABABAED9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821EE9-1F64-4901-80BE-9B14AC3B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5AFBA-4386-4ADE-AED9-9DAFA16F7A5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85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839788" y="6356350"/>
            <a:ext cx="2743200" cy="365125"/>
          </a:xfrm>
        </p:spPr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4111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8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64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23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www.sotilasurheilu.fi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04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7C2C0-704A-4FAB-8562-292DC2965F5F}" type="datetimeFigureOut">
              <a:rPr lang="fi-FI" smtClean="0"/>
              <a:t>24.3.2024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7"/>
            <a:ext cx="12192000" cy="164156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A558929-ED06-330E-757F-6A75199930F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" y="36295"/>
            <a:ext cx="1148275" cy="102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3ACB5CB-DB81-473D-98C0-3562BB801E7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" y="6301347"/>
            <a:ext cx="1205822" cy="47513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1D0EE4D-B5F7-8CAB-5F4B-473C8D2F21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494" y="6140899"/>
            <a:ext cx="2438400" cy="7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7C2C0-704A-4FAB-8562-292DC2965F5F}" type="datetimeFigureOut">
              <a:rPr lang="fi-FI" smtClean="0"/>
              <a:t>24.3.2024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809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7C2C0-704A-4FAB-8562-292DC2965F5F}" type="datetimeFigureOut">
              <a:rPr lang="fi-FI" smtClean="0"/>
              <a:t>24.3.2024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A320-FC2D-4262-BAA2-32FC96C38FA4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77"/>
            <a:ext cx="12192000" cy="16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3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49ADC451-E0A9-4D31-8E2E-F2E5BB7522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24B00215-2C1D-4988-9051-1CBA3E4E9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81FC8D-F31A-486A-9757-83B4CBC46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08631A-783B-471D-A776-28B90011E907}" type="datetimeFigureOut">
              <a:rPr lang="fi-FI"/>
              <a:pPr>
                <a:defRPr/>
              </a:pPr>
              <a:t>24.3.2024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F44EF3-85C8-4AAE-A22A-87D987425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9D4787-2B4B-4C07-B24F-016D75182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FAC5F8-4A7E-4620-AA4D-36100B2B82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287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napwidget.com/v/sw/1718726010793205896_1575504534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otuvaki.fi/-/varusmiesten-liikuntakerhot-ovat-suosittuja-ympari-vuoden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openxmlformats.org/officeDocument/2006/relationships/hyperlink" Target="https://www.sotilasurheilu.fi/liitto/ajankohtaista/uutiset/2018/uusi_varuskuntien_aluejako_avasi_liikuntakerhojen_koulutuskiertueen_varalassa..1019.news" TargetMode="External"/><Relationship Id="rId4" Type="http://schemas.openxmlformats.org/officeDocument/2006/relationships/hyperlink" Target="https://www.sotilasurheilu.fi/liitto/ajankohtaista/uutiset/sotul_futsalturnaus_varusmiehille.1247.news" TargetMode="External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hyperlink" Target="https://vlk.liikkuri.fi/nova/resources/sports/16" TargetMode="External"/><Relationship Id="rId18" Type="http://schemas.openxmlformats.org/officeDocument/2006/relationships/hyperlink" Target="https://vlk.liikkuri.fi/nova/resources/sports/47" TargetMode="External"/><Relationship Id="rId26" Type="http://schemas.openxmlformats.org/officeDocument/2006/relationships/hyperlink" Target="https://vlk.liikkuri.fi/nova/resources/sports/55" TargetMode="External"/><Relationship Id="rId39" Type="http://schemas.openxmlformats.org/officeDocument/2006/relationships/hyperlink" Target="https://vlk.liikkuri.fi/nova/resources/sports/49" TargetMode="External"/><Relationship Id="rId21" Type="http://schemas.openxmlformats.org/officeDocument/2006/relationships/hyperlink" Target="https://vlk.liikkuri.fi/nova/resources/sports/32" TargetMode="External"/><Relationship Id="rId34" Type="http://schemas.openxmlformats.org/officeDocument/2006/relationships/hyperlink" Target="https://vlk.liikkuri.fi/nova/resources/sports/27" TargetMode="External"/><Relationship Id="rId42" Type="http://schemas.openxmlformats.org/officeDocument/2006/relationships/hyperlink" Target="https://vlk.liikkuri.fi/nova/resources/sports/35" TargetMode="External"/><Relationship Id="rId7" Type="http://schemas.openxmlformats.org/officeDocument/2006/relationships/hyperlink" Target="https://vlk.liikkuri.fi/nova/resources/sports/21" TargetMode="External"/><Relationship Id="rId2" Type="http://schemas.openxmlformats.org/officeDocument/2006/relationships/hyperlink" Target="https://vlk.liikkuri.fi/nova/resources/sports/20" TargetMode="External"/><Relationship Id="rId16" Type="http://schemas.openxmlformats.org/officeDocument/2006/relationships/hyperlink" Target="https://vlk.liikkuri.fi/nova/resources/sports/18" TargetMode="External"/><Relationship Id="rId20" Type="http://schemas.openxmlformats.org/officeDocument/2006/relationships/hyperlink" Target="https://vlk.liikkuri.fi/nova/resources/sports/56" TargetMode="External"/><Relationship Id="rId29" Type="http://schemas.openxmlformats.org/officeDocument/2006/relationships/hyperlink" Target="https://vlk.liikkuri.fi/nova/resources/sports/61" TargetMode="External"/><Relationship Id="rId41" Type="http://schemas.openxmlformats.org/officeDocument/2006/relationships/hyperlink" Target="https://vlk.liikkuri.fi/nova/resources/sports/30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lk.liikkuri.fi/nova/resources/sports/54" TargetMode="External"/><Relationship Id="rId11" Type="http://schemas.openxmlformats.org/officeDocument/2006/relationships/hyperlink" Target="https://vlk.liikkuri.fi/nova/resources/sports/8" TargetMode="External"/><Relationship Id="rId24" Type="http://schemas.openxmlformats.org/officeDocument/2006/relationships/hyperlink" Target="https://vlk.liikkuri.fi/nova/resources/sports/57" TargetMode="External"/><Relationship Id="rId32" Type="http://schemas.openxmlformats.org/officeDocument/2006/relationships/hyperlink" Target="https://vlk.liikkuri.fi/nova/resources/sports/25" TargetMode="External"/><Relationship Id="rId37" Type="http://schemas.openxmlformats.org/officeDocument/2006/relationships/hyperlink" Target="https://vlk.liikkuri.fi/nova/resources/sports/60" TargetMode="External"/><Relationship Id="rId40" Type="http://schemas.openxmlformats.org/officeDocument/2006/relationships/hyperlink" Target="https://vlk.liikkuri.fi/nova/resources/sports/62" TargetMode="External"/><Relationship Id="rId5" Type="http://schemas.openxmlformats.org/officeDocument/2006/relationships/hyperlink" Target="https://vlk.liikkuri.fi/nova/resources/sports/26" TargetMode="External"/><Relationship Id="rId15" Type="http://schemas.openxmlformats.org/officeDocument/2006/relationships/hyperlink" Target="https://vlk.liikkuri.fi/nova/resources/sports/58" TargetMode="External"/><Relationship Id="rId23" Type="http://schemas.openxmlformats.org/officeDocument/2006/relationships/hyperlink" Target="https://vlk.liikkuri.fi/nova/resources/sports/39" TargetMode="External"/><Relationship Id="rId28" Type="http://schemas.openxmlformats.org/officeDocument/2006/relationships/hyperlink" Target="https://vlk.liikkuri.fi/nova/resources/sports/48" TargetMode="External"/><Relationship Id="rId36" Type="http://schemas.openxmlformats.org/officeDocument/2006/relationships/hyperlink" Target="https://vlk.liikkuri.fi/nova/resources/sports/9" TargetMode="External"/><Relationship Id="rId10" Type="http://schemas.openxmlformats.org/officeDocument/2006/relationships/hyperlink" Target="https://vlk.liikkuri.fi/nova/resources/sports/12" TargetMode="External"/><Relationship Id="rId19" Type="http://schemas.openxmlformats.org/officeDocument/2006/relationships/hyperlink" Target="https://vlk.liikkuri.fi/nova/resources/sports/19" TargetMode="External"/><Relationship Id="rId31" Type="http://schemas.openxmlformats.org/officeDocument/2006/relationships/hyperlink" Target="https://vlk.liikkuri.fi/nova/resources/sports/37" TargetMode="External"/><Relationship Id="rId4" Type="http://schemas.openxmlformats.org/officeDocument/2006/relationships/hyperlink" Target="https://vlk.liikkuri.fi/nova/resources/sports/42" TargetMode="External"/><Relationship Id="rId9" Type="http://schemas.openxmlformats.org/officeDocument/2006/relationships/hyperlink" Target="https://vlk.liikkuri.fi/nova/resources/sports/7" TargetMode="External"/><Relationship Id="rId14" Type="http://schemas.openxmlformats.org/officeDocument/2006/relationships/hyperlink" Target="https://vlk.liikkuri.fi/nova/resources/sports/24" TargetMode="External"/><Relationship Id="rId22" Type="http://schemas.openxmlformats.org/officeDocument/2006/relationships/hyperlink" Target="https://vlk.liikkuri.fi/nova/resources/sports/1" TargetMode="External"/><Relationship Id="rId27" Type="http://schemas.openxmlformats.org/officeDocument/2006/relationships/hyperlink" Target="https://vlk.liikkuri.fi/nova/resources/sports/22" TargetMode="External"/><Relationship Id="rId30" Type="http://schemas.openxmlformats.org/officeDocument/2006/relationships/hyperlink" Target="https://vlk.liikkuri.fi/nova/resources/sports/33" TargetMode="External"/><Relationship Id="rId35" Type="http://schemas.openxmlformats.org/officeDocument/2006/relationships/hyperlink" Target="https://vlk.liikkuri.fi/nova/resources/sports/52" TargetMode="External"/><Relationship Id="rId43" Type="http://schemas.openxmlformats.org/officeDocument/2006/relationships/hyperlink" Target="https://vlk.liikkuri.fi/nova/resources/sports/59" TargetMode="External"/><Relationship Id="rId8" Type="http://schemas.openxmlformats.org/officeDocument/2006/relationships/hyperlink" Target="https://vlk.liikkuri.fi/nova/resources/sports/5" TargetMode="External"/><Relationship Id="rId3" Type="http://schemas.openxmlformats.org/officeDocument/2006/relationships/hyperlink" Target="https://vlk.liikkuri.fi/nova/resources/sports/15" TargetMode="External"/><Relationship Id="rId12" Type="http://schemas.openxmlformats.org/officeDocument/2006/relationships/hyperlink" Target="https://vlk.liikkuri.fi/nova/resources/sports/10" TargetMode="External"/><Relationship Id="rId17" Type="http://schemas.openxmlformats.org/officeDocument/2006/relationships/hyperlink" Target="https://vlk.liikkuri.fi/nova/resources/sports/6" TargetMode="External"/><Relationship Id="rId25" Type="http://schemas.openxmlformats.org/officeDocument/2006/relationships/hyperlink" Target="https://vlk.liikkuri.fi/nova/resources/sports/31" TargetMode="External"/><Relationship Id="rId33" Type="http://schemas.openxmlformats.org/officeDocument/2006/relationships/hyperlink" Target="https://vlk.liikkuri.fi/nova/resources/sports/40" TargetMode="External"/><Relationship Id="rId38" Type="http://schemas.openxmlformats.org/officeDocument/2006/relationships/hyperlink" Target="https://vlk.liikkuri.fi/nova/resources/sports/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uotuvaki.fi/-/tupaliigan-voittaja-ratkesi-seinajoella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tilasurheilu.fi/tulospalvel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k-team.fi/tuotteet/lukittava-ilmoitustaulu" TargetMode="External"/><Relationship Id="rId5" Type="http://schemas.openxmlformats.org/officeDocument/2006/relationships/image" Target="../media/image46.jpeg"/><Relationship Id="rId10" Type="http://schemas.openxmlformats.org/officeDocument/2006/relationships/hyperlink" Target="https://socialmediadna.nl/whatsapp/" TargetMode="External"/><Relationship Id="rId4" Type="http://schemas.openxmlformats.org/officeDocument/2006/relationships/hyperlink" Target="https://axethrowingriviera.ch/home/logo-instagram/" TargetMode="External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baltic.travel/sports-events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www.canva.com/ja_jp/learn/easytodesign/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hyperlink" Target="http://www.canva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https://www.youtube.com/watch?v=TIoY3LyeWx8" TargetMode="External"/><Relationship Id="rId7" Type="http://schemas.openxmlformats.org/officeDocument/2006/relationships/hyperlink" Target="https://www.popupkoulu.fi/festivals/645/workshops/8441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hyperlink" Target="https://www.karkkainen.com/verkkokauppa/spring-summer-toss-like-a-boss-game-pihapeli" TargetMode="External"/><Relationship Id="rId4" Type="http://schemas.openxmlformats.org/officeDocument/2006/relationships/image" Target="../media/image56.jpeg"/><Relationship Id="rId9" Type="http://schemas.openxmlformats.org/officeDocument/2006/relationships/hyperlink" Target="https://www.muovijalelu.fi/kauppa/lelut-ja-pelit/kesalelut-ja-toimintalelut/pihaleikki/esterata-keppihevoselle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otuvaki.fi/-/varusmiesten-liikuntakerhot-ovat-suosittuja-ympari-vuode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otilasurheilu.fi/liitto/ajankohtaista/uutiset/sotul_futsalturnaus_varusmiehille.1247.news" TargetMode="Externa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20089442414652334/" TargetMode="External"/><Relationship Id="rId7" Type="http://schemas.openxmlformats.org/officeDocument/2006/relationships/hyperlink" Target="https://ruotuvaki.fi/-/urheilu-virkisti-varusmiesten-arkea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hyperlink" Target="https://puolustusvoimat.fi/web/sotilasliikunta/-/1950813/blogi-riittaako-kunto-varusmiespalvelukseen-" TargetMode="Externa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inajoensanomat.fi/paikalliset/1584576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ruotuvaki.fi/-/taistelunaytos-kerasi-tuhansia-katsojia" TargetMode="Externa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escommunications.fi/blog/smart-tavoitteet-markkinoinnissa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tilasurheilu.fi/vlkliikkuri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.fi/kotimaa/art-2000002668754.html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olustusvoimat.fi/web/sotilasliikunta/-/1950813/prikaatin-uusi-urheilukentta-kutsuu-liikkumaan" TargetMode="Externa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anteri.martikainen@sotilasurheilu.fi" TargetMode="External"/><Relationship Id="rId2" Type="http://schemas.openxmlformats.org/officeDocument/2006/relationships/hyperlink" Target="mailto:Jouni.leppasaajo@sotilasurheilu.fi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sotilasurheulu.f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vvmsk.fi/2020/10/kaikki-hyva-paattyy-johaan/" TargetMode="External"/><Relationship Id="rId7" Type="http://schemas.openxmlformats.org/officeDocument/2006/relationships/hyperlink" Target="https://puolustusvoimat.fi/web/varusmiestoimikunnat/etusivu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eg"/><Relationship Id="rId5" Type="http://schemas.openxmlformats.org/officeDocument/2006/relationships/hyperlink" Target="https://maavoimat.fi/kaartin-jaakarirykmentin-alokasinfo" TargetMode="Externa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more.fi/liikelahjat/koti-ja-vapaa-aika/juomapullot/juomapullo-700-ml-p-8580.html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arhaatkurssipuvut.fi/product/8174/craft-pro-control-woven-----kurssipuku-naisten-malli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s://snapwidget.com/v/sw/1718726010793205896_1575504534" TargetMode="External"/><Relationship Id="rId4" Type="http://schemas.openxmlformats.org/officeDocument/2006/relationships/hyperlink" Target="https://suomenkolibri.fi/tuote/run-tekninen-t-paita/" TargetMode="Externa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6" descr="Kuva, joka sisältää kohteen henkilö, yleisurheilu, urheilu&#10;&#10;Kuvaus luotu automaattisesti">
            <a:extLst>
              <a:ext uri="{FF2B5EF4-FFF2-40B4-BE49-F238E27FC236}">
                <a16:creationId xmlns:a16="http://schemas.microsoft.com/office/drawing/2014/main" id="{257E9AE6-25DC-0B57-FB25-FF9014DDE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64" b="5081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5" name="Kuva 4" descr="Kuva, joka sisältää kohteen ruoho, henkilö, taivas, ulko&#10;&#10;Kuvaus luotu automaattisesti">
            <a:extLst>
              <a:ext uri="{FF2B5EF4-FFF2-40B4-BE49-F238E27FC236}">
                <a16:creationId xmlns:a16="http://schemas.microsoft.com/office/drawing/2014/main" id="{1335A1AF-50D7-96E9-AF04-20FBC88F51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265" b="6234"/>
          <a:stretch/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pic>
        <p:nvPicPr>
          <p:cNvPr id="4" name="Kuva 3" descr="Kuva, joka sisältää kohteen lumi, taivas, ulko, henkilö&#10;&#10;Kuvaus luotu automaattisesti">
            <a:extLst>
              <a:ext uri="{FF2B5EF4-FFF2-40B4-BE49-F238E27FC236}">
                <a16:creationId xmlns:a16="http://schemas.microsoft.com/office/drawing/2014/main" id="{72DC6291-5091-BE66-686E-4233C42FDD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7758" b="17166"/>
          <a:stretch/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5B3B519-4729-4EB9-35FD-B63C94EE13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5391" r="1815" b="1"/>
          <a:stretch/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  <p:sp>
        <p:nvSpPr>
          <p:cNvPr id="13" name="Suorakulmio 12">
            <a:extLst>
              <a:ext uri="{FF2B5EF4-FFF2-40B4-BE49-F238E27FC236}">
                <a16:creationId xmlns:a16="http://schemas.microsoft.com/office/drawing/2014/main" id="{1264E17E-1049-7DAD-B9B3-CDB0F2DDB746}"/>
              </a:ext>
            </a:extLst>
          </p:cNvPr>
          <p:cNvSpPr/>
          <p:nvPr/>
        </p:nvSpPr>
        <p:spPr>
          <a:xfrm>
            <a:off x="3966358" y="1427059"/>
            <a:ext cx="3785143" cy="358634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4" name="Sisällön paikkamerkki 7">
            <a:extLst>
              <a:ext uri="{FF2B5EF4-FFF2-40B4-BE49-F238E27FC236}">
                <a16:creationId xmlns:a16="http://schemas.microsoft.com/office/drawing/2014/main" id="{7E69C2B9-B0D8-D656-9565-990F207082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09" y="1449064"/>
            <a:ext cx="2197100" cy="1955800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CEDAC7A6-1934-E9C8-B388-B6B12679D013}"/>
              </a:ext>
            </a:extLst>
          </p:cNvPr>
          <p:cNvSpPr/>
          <p:nvPr/>
        </p:nvSpPr>
        <p:spPr>
          <a:xfrm>
            <a:off x="4133217" y="3549408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cap="none" spc="0" dirty="0">
                <a:ln/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KOULUTUSPAKETTI</a:t>
            </a:r>
            <a:br>
              <a:rPr lang="en-US" sz="2800" b="1" kern="1200" cap="none" spc="0">
                <a:ln/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kern="1200" cap="none" spc="0">
                <a:ln/>
                <a:solidFill>
                  <a:srgbClr val="080808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2024</a:t>
            </a:r>
            <a:endParaRPr lang="en-US" sz="2800" b="1" kern="1200" cap="none" spc="0" dirty="0">
              <a:ln/>
              <a:solidFill>
                <a:srgbClr val="080808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147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teksti, kuvakaappaus, numero, Fontti&#10;&#10;Kuvaus luotu automaattisesti">
            <a:extLst>
              <a:ext uri="{FF2B5EF4-FFF2-40B4-BE49-F238E27FC236}">
                <a16:creationId xmlns:a16="http://schemas.microsoft.com/office/drawing/2014/main" id="{E2733CA4-2720-2F87-7CBF-289C8F03C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35" y="643467"/>
            <a:ext cx="877333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3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E2A569B-058E-4221-3A0D-2B15E228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pPr algn="l"/>
            <a:r>
              <a:rPr lang="fi-FI" sz="4400" dirty="0"/>
              <a:t>Näitä lajeja kerhoissa harrastettiin vuonna 2023.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90357833-3857-BEFB-A569-95CBFF387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452004"/>
              </p:ext>
            </p:extLst>
          </p:nvPr>
        </p:nvGraphicFramePr>
        <p:xfrm>
          <a:off x="4734699" y="126124"/>
          <a:ext cx="4140030" cy="67318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8291">
                  <a:extLst>
                    <a:ext uri="{9D8B030D-6E8A-4147-A177-3AD203B41FA5}">
                      <a16:colId xmlns:a16="http://schemas.microsoft.com/office/drawing/2014/main" val="299157426"/>
                    </a:ext>
                  </a:extLst>
                </a:gridCol>
                <a:gridCol w="3012969">
                  <a:extLst>
                    <a:ext uri="{9D8B030D-6E8A-4147-A177-3AD203B41FA5}">
                      <a16:colId xmlns:a16="http://schemas.microsoft.com/office/drawing/2014/main" val="462173102"/>
                    </a:ext>
                  </a:extLst>
                </a:gridCol>
                <a:gridCol w="668770">
                  <a:extLst>
                    <a:ext uri="{9D8B030D-6E8A-4147-A177-3AD203B41FA5}">
                      <a16:colId xmlns:a16="http://schemas.microsoft.com/office/drawing/2014/main" val="327477073"/>
                    </a:ext>
                  </a:extLst>
                </a:gridCol>
              </a:tblGrid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Kuntosali</a:t>
                      </a:r>
                      <a:endParaRPr lang="fi-FI" sz="700" b="0" i="0" u="sng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91481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828130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Lenkkeily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17007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867726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Kuntoliikunta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11523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84295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Uinti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7747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460997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Muu tapahtuma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7026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482489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Salibandy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3393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8597125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Frisbeegolf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2548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223907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Jalkapallo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1955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07237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Koripallo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1719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748747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Futsal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922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255556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Kamppailu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196521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Lentopallo</a:t>
                      </a:r>
                      <a:endParaRPr lang="fi-FI" sz="700" b="0" i="0" u="sng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436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28061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Sulkapallo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277319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Pöytätennis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77471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Maastopyöräily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725538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Hiihto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169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970663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Crossfit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597988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Pesäpallo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52751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Lihaskuntotesti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026026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Kuntopiiri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019606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Aerobic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52983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Ekoaseammunta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938510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Kehonhuolto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414630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Beachwolley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043707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Cooperin testi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949875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Seinäkiipeily</a:t>
                      </a:r>
                      <a:endParaRPr lang="fi-FI" sz="700" b="0" i="0" u="sng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393814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Hankijalkapallo</a:t>
                      </a:r>
                      <a:endParaRPr lang="fi-FI" sz="700" b="0" i="0" u="sng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508368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Nyrkkeily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185144"/>
                  </a:ext>
                </a:extLst>
              </a:tr>
              <a:tr h="23213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Keilaus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409903"/>
                  </a:ext>
                </a:extLst>
              </a:tr>
            </a:tbl>
          </a:graphicData>
        </a:graphic>
      </p:graphicFrame>
      <p:graphicFrame>
        <p:nvGraphicFramePr>
          <p:cNvPr id="3" name="Sisällön paikkamerkki 3">
            <a:extLst>
              <a:ext uri="{FF2B5EF4-FFF2-40B4-BE49-F238E27FC236}">
                <a16:creationId xmlns:a16="http://schemas.microsoft.com/office/drawing/2014/main" id="{0D464B20-4DEF-409C-52CE-77EE93821F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5080991"/>
              </p:ext>
            </p:extLst>
          </p:nvPr>
        </p:nvGraphicFramePr>
        <p:xfrm>
          <a:off x="9082210" y="0"/>
          <a:ext cx="3082143" cy="6858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41186">
                  <a:extLst>
                    <a:ext uri="{9D8B030D-6E8A-4147-A177-3AD203B41FA5}">
                      <a16:colId xmlns:a16="http://schemas.microsoft.com/office/drawing/2014/main" val="299157426"/>
                    </a:ext>
                  </a:extLst>
                </a:gridCol>
                <a:gridCol w="2243076">
                  <a:extLst>
                    <a:ext uri="{9D8B030D-6E8A-4147-A177-3AD203B41FA5}">
                      <a16:colId xmlns:a16="http://schemas.microsoft.com/office/drawing/2014/main" val="462173102"/>
                    </a:ext>
                  </a:extLst>
                </a:gridCol>
                <a:gridCol w="497881">
                  <a:extLst>
                    <a:ext uri="{9D8B030D-6E8A-4147-A177-3AD203B41FA5}">
                      <a16:colId xmlns:a16="http://schemas.microsoft.com/office/drawing/2014/main" val="327477073"/>
                    </a:ext>
                  </a:extLst>
                </a:gridCol>
              </a:tblGrid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Breakdance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664004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Suunnistus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496275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Laskovarjohyppy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255152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Tennis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699672"/>
                  </a:ext>
                </a:extLst>
              </a:tr>
              <a:tr h="818964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Joukko-osaston liikuntatapahtuma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546280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Jääkiekko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875040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Padel</a:t>
                      </a:r>
                      <a:endParaRPr lang="fi-FI" sz="700" b="0" i="0" u="sng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372906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Esterata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250246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Naistenkerho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242200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Mölkky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068833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Zumba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528939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Ennätystehdas</a:t>
                      </a:r>
                      <a:endParaRPr lang="fi-FI" sz="700" b="0" i="0" u="sng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379529"/>
                  </a:ext>
                </a:extLst>
              </a:tr>
              <a:tr h="503253"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55458" marR="770" marT="770" marB="37314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sng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Airsoft</a:t>
                      </a:r>
                      <a:endParaRPr lang="fi-FI" sz="700" b="0" i="0" u="sng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0" marR="770" marT="770" marB="37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609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35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9" name="Picture 44119" descr="Käsipainoteline kuntosalilla">
            <a:extLst>
              <a:ext uri="{FF2B5EF4-FFF2-40B4-BE49-F238E27FC236}">
                <a16:creationId xmlns:a16="http://schemas.microsoft.com/office/drawing/2014/main" id="{480196F9-E49C-CD68-4B47-F8A769425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44172" name="Freeform: Shape 44145">
            <a:extLst>
              <a:ext uri="{FF2B5EF4-FFF2-40B4-BE49-F238E27FC236}">
                <a16:creationId xmlns:a16="http://schemas.microsoft.com/office/drawing/2014/main" id="{1BF4DD63-CE83-4A2A-994E-8598C22E6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034" name="Sisällön paikkamerkki 2">
            <a:extLst>
              <a:ext uri="{FF2B5EF4-FFF2-40B4-BE49-F238E27FC236}">
                <a16:creationId xmlns:a16="http://schemas.microsoft.com/office/drawing/2014/main" id="{44FBE570-56C2-A034-8542-FE18AC51C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463" y="2926800"/>
            <a:ext cx="4391024" cy="2291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Vuonna 2023 yksittäisiä VLK-liikuntasuorituksia rekisteröitiin hyväksytysti yhteensä </a:t>
            </a:r>
            <a:r>
              <a:rPr lang="fi-FI" altLang="fi-FI" sz="1300" b="1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149 986</a:t>
            </a: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Suosituimmat lajit: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Kuntosali 61.6%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Lenkkeily 11.4%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Kuntoliikunta 7.7%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Uinti 5,2%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1300">
                <a:solidFill>
                  <a:schemeClr val="bg1">
                    <a:alpha val="80000"/>
                  </a:schemeClr>
                </a:solidFill>
                <a:cs typeface="Times New Roman" panose="02020603050405020304" pitchFamily="18" charset="0"/>
              </a:rPr>
              <a:t>Salibandy 2.2%</a:t>
            </a:r>
          </a:p>
          <a:p>
            <a:pPr marL="457200" indent="-457200">
              <a:buFont typeface="+mj-lt"/>
              <a:buAutoNum type="arabicPeriod"/>
            </a:pPr>
            <a:endParaRPr lang="fi-FI" altLang="fi-FI" sz="1300">
              <a:solidFill>
                <a:schemeClr val="bg1">
                  <a:alpha val="80000"/>
                </a:schemeClr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fi-FI" altLang="fi-FI" sz="1300">
              <a:solidFill>
                <a:schemeClr val="bg1">
                  <a:alpha val="80000"/>
                </a:schemeClr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fi-FI" altLang="fi-FI" sz="1300">
              <a:solidFill>
                <a:schemeClr val="bg1">
                  <a:alpha val="80000"/>
                </a:schemeClr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fi-FI" altLang="fi-FI" sz="1300">
              <a:solidFill>
                <a:schemeClr val="bg1">
                  <a:alpha val="80000"/>
                </a:schemeClr>
              </a:solidFill>
              <a:cs typeface="Times New Roman" panose="02020603050405020304" pitchFamily="18" charset="0"/>
            </a:endParaRPr>
          </a:p>
          <a:p>
            <a:endParaRPr lang="fi-FI" altLang="fi-FI" sz="1300">
              <a:solidFill>
                <a:schemeClr val="bg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altLang="fi-FI" sz="1300">
              <a:solidFill>
                <a:schemeClr val="bg1">
                  <a:alpha val="80000"/>
                </a:schemeClr>
              </a:solidFill>
            </a:endParaRPr>
          </a:p>
          <a:p>
            <a:endParaRPr lang="fi-FI" altLang="fi-FI" sz="13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4173" name="Freeform: Shape 44147">
            <a:extLst>
              <a:ext uri="{FF2B5EF4-FFF2-40B4-BE49-F238E27FC236}">
                <a16:creationId xmlns:a16="http://schemas.microsoft.com/office/drawing/2014/main" id="{127393A7-D6DA-410B-8699-AA56B57B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174" name="Freeform: Shape 44149">
            <a:extLst>
              <a:ext uri="{FF2B5EF4-FFF2-40B4-BE49-F238E27FC236}">
                <a16:creationId xmlns:a16="http://schemas.microsoft.com/office/drawing/2014/main" id="{8EC44C88-69E3-42EE-86E8-9B45F71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8" y="4795537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36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CE94598-5803-4DC8-BEA5-0C6DB3BE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58586"/>
          </a:xfrm>
        </p:spPr>
        <p:txBody>
          <a:bodyPr anchor="t">
            <a:normAutofit/>
          </a:bodyPr>
          <a:lstStyle/>
          <a:p>
            <a:r>
              <a:rPr lang="fi-FI" sz="2600" b="0" u="sng"/>
              <a:t>MATALAN KYNNYKSEN LAJIT</a:t>
            </a:r>
            <a:br>
              <a:rPr lang="fi-FI" sz="2600" b="0" u="sng"/>
            </a:br>
            <a:r>
              <a:rPr lang="fi-FI" sz="2600" b="0" u="sng"/>
              <a:t> </a:t>
            </a:r>
            <a:br>
              <a:rPr lang="fi-FI" sz="2600" u="sng"/>
            </a:br>
            <a:endParaRPr lang="fi-FI" sz="2600" u="sng"/>
          </a:p>
        </p:txBody>
      </p:sp>
      <p:pic>
        <p:nvPicPr>
          <p:cNvPr id="1028" name="Picture 4" descr="Frisbeegolf – Wikipedia">
            <a:extLst>
              <a:ext uri="{FF2B5EF4-FFF2-40B4-BE49-F238E27FC236}">
                <a16:creationId xmlns:a16="http://schemas.microsoft.com/office/drawing/2014/main" id="{E1A9CE2F-54FB-4C12-B86D-9850825C2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r="-1" b="33681"/>
          <a:stretch/>
        </p:blipFill>
        <p:spPr bwMode="auto">
          <a:xfrm>
            <a:off x="1" y="10"/>
            <a:ext cx="4003040" cy="4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rdtennis – Wikipedia">
            <a:extLst>
              <a:ext uri="{FF2B5EF4-FFF2-40B4-BE49-F238E27FC236}">
                <a16:creationId xmlns:a16="http://schemas.microsoft.com/office/drawing/2014/main" id="{7D79B4CD-2A9F-4778-BFEA-D4E693690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1"/>
          <a:stretch/>
        </p:blipFill>
        <p:spPr bwMode="auto">
          <a:xfrm>
            <a:off x="8186928" y="10"/>
            <a:ext cx="4005072" cy="4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E2AA92D-6150-4C47-8146-A1EEE6F55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78" y="4535423"/>
            <a:ext cx="8559489" cy="20880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i-FI" sz="14400" b="1" dirty="0"/>
          </a:p>
          <a:p>
            <a:pPr marL="0" indent="0" algn="ctr">
              <a:buNone/>
            </a:pPr>
            <a:r>
              <a:rPr lang="fi-FI" sz="14400" b="1" dirty="0"/>
              <a:t>Esimerkkejä matalankynnyksen liikuntalajeista</a:t>
            </a:r>
          </a:p>
          <a:p>
            <a:endParaRPr lang="fi-FI" sz="3800" dirty="0"/>
          </a:p>
          <a:p>
            <a:pPr marL="0" indent="0">
              <a:buNone/>
            </a:pPr>
            <a:br>
              <a:rPr lang="fi-FI" sz="8000" dirty="0"/>
            </a:br>
            <a:endParaRPr lang="fi-FI" sz="8000" dirty="0"/>
          </a:p>
          <a:p>
            <a:br>
              <a:rPr lang="fi-FI" sz="1000" dirty="0"/>
            </a:br>
            <a:endParaRPr lang="fi-FI" sz="1000" dirty="0"/>
          </a:p>
          <a:p>
            <a:pPr marL="0" indent="0">
              <a:buNone/>
            </a:pPr>
            <a:br>
              <a:rPr lang="fi-FI" sz="1000" dirty="0"/>
            </a:br>
            <a:endParaRPr lang="fi-FI" sz="1000" dirty="0"/>
          </a:p>
          <a:p>
            <a:pPr marL="0" indent="0">
              <a:buNone/>
            </a:pPr>
            <a:br>
              <a:rPr lang="fi-FI" sz="1000" dirty="0"/>
            </a:br>
            <a:endParaRPr lang="fi-FI" sz="1000" dirty="0"/>
          </a:p>
        </p:txBody>
      </p:sp>
      <p:grpSp>
        <p:nvGrpSpPr>
          <p:cNvPr id="1031" name="Group 138">
            <a:extLst>
              <a:ext uri="{FF2B5EF4-FFF2-40B4-BE49-F238E27FC236}">
                <a16:creationId xmlns:a16="http://schemas.microsoft.com/office/drawing/2014/main" id="{D4469D90-62FA-49B2-981E-5305361D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592474"/>
            <a:ext cx="1128382" cy="847206"/>
            <a:chOff x="8183879" y="1000124"/>
            <a:chExt cx="1562267" cy="1172973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281E6897-9689-4C48-ADC3-9F41AAE3A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404E145C-C4EA-4DED-B029-22B811FC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50" name="Picture 2" descr="Vapaa-ajan toiminta rentouttaa varusmiehiä - Ruotuväki">
            <a:extLst>
              <a:ext uri="{FF2B5EF4-FFF2-40B4-BE49-F238E27FC236}">
                <a16:creationId xmlns:a16="http://schemas.microsoft.com/office/drawing/2014/main" id="{149207A5-71CD-B98A-BBA0-51AE5EF6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41" y="-2181"/>
            <a:ext cx="4183886" cy="4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4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1" name="Rectangle 133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2" name="Freeform: Shape 135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3" name="Freeform: Shape 137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CB3A7F-0FFF-DA0B-CC5E-FE1421C8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819" y="371113"/>
            <a:ext cx="4178895" cy="1352584"/>
          </a:xfrm>
        </p:spPr>
        <p:txBody>
          <a:bodyPr anchor="b">
            <a:normAutofit fontScale="90000"/>
          </a:bodyPr>
          <a:lstStyle/>
          <a:p>
            <a:r>
              <a:rPr lang="fi-FI" sz="2000">
                <a:solidFill>
                  <a:schemeClr val="tx1"/>
                </a:solidFill>
              </a:rPr>
              <a:t>Suunnittele tulevan saapumiserän VLK-oppitunti. </a:t>
            </a:r>
            <a:br>
              <a:rPr lang="fi-FI" sz="2000">
                <a:solidFill>
                  <a:schemeClr val="tx1"/>
                </a:solidFill>
              </a:rPr>
            </a:br>
            <a:r>
              <a:rPr lang="fi-FI" sz="2000">
                <a:solidFill>
                  <a:schemeClr val="tx1"/>
                </a:solidFill>
              </a:rPr>
              <a:t>Muista mainita ainakin seuraavat asiat</a:t>
            </a:r>
            <a:r>
              <a:rPr lang="fi-FI" sz="1900"/>
              <a:t>:</a:t>
            </a:r>
            <a:br>
              <a:rPr lang="fi-FI" sz="1900"/>
            </a:br>
            <a:endParaRPr lang="fi-FI" sz="1900" dirty="0"/>
          </a:p>
        </p:txBody>
      </p:sp>
      <p:sp>
        <p:nvSpPr>
          <p:cNvPr id="154" name="Rectangle 139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5" name="Rectangle 14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6873DDF2-22CE-D70A-314D-936646107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8" r="3" b="3"/>
          <a:stretch/>
        </p:blipFill>
        <p:spPr>
          <a:xfrm>
            <a:off x="6620256" y="531582"/>
            <a:ext cx="5138928" cy="2715235"/>
          </a:xfrm>
          <a:prstGeom prst="rect">
            <a:avLst/>
          </a:prstGeom>
        </p:spPr>
      </p:pic>
      <p:pic>
        <p:nvPicPr>
          <p:cNvPr id="8" name="Kuva 7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E56128FD-32AF-A8B1-2BC5-9612E12E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56" y="3824204"/>
            <a:ext cx="5138928" cy="1952792"/>
          </a:xfrm>
          <a:prstGeom prst="rect">
            <a:avLst/>
          </a:prstGeom>
        </p:spPr>
      </p:pic>
      <p:graphicFrame>
        <p:nvGraphicFramePr>
          <p:cNvPr id="129" name="Sisällön paikkamerkki 2">
            <a:extLst>
              <a:ext uri="{FF2B5EF4-FFF2-40B4-BE49-F238E27FC236}">
                <a16:creationId xmlns:a16="http://schemas.microsoft.com/office/drawing/2014/main" id="{92BCAEF7-FD82-14F4-D08A-F02427D3B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3320472"/>
              </p:ext>
            </p:extLst>
          </p:nvPr>
        </p:nvGraphicFramePr>
        <p:xfrm>
          <a:off x="438912" y="2512611"/>
          <a:ext cx="4832803" cy="366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8776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tx1"/>
                </a:solidFill>
              </a:rPr>
              <a:t>MOTIVAATIOSI LÄHTEÄ</a:t>
            </a:r>
            <a:br>
              <a:rPr lang="fi-FI" sz="4000" dirty="0">
                <a:solidFill>
                  <a:schemeClr val="tx1"/>
                </a:solidFill>
              </a:rPr>
            </a:br>
            <a:r>
              <a:rPr lang="fi-FI" sz="4000" dirty="0">
                <a:solidFill>
                  <a:schemeClr val="tx1"/>
                </a:solidFill>
              </a:rPr>
              <a:t> VLK-KERHOIHIN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 i="1" dirty="0"/>
              <a:t>Miksi juuri sinä haluat osallistua toimintaan?</a:t>
            </a:r>
            <a:br>
              <a:rPr lang="fi-FI" sz="1400" dirty="0"/>
            </a:br>
            <a:endParaRPr lang="fi-FI" sz="1400" dirty="0"/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r>
              <a:rPr lang="fi-FI" sz="1400" dirty="0"/>
              <a:t>-</a:t>
            </a:r>
          </a:p>
          <a:p>
            <a:pPr marL="0" indent="0">
              <a:buNone/>
            </a:pPr>
            <a:endParaRPr lang="fi-FI" sz="1400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www.sotilasurheilu.fi</a:t>
            </a:r>
          </a:p>
        </p:txBody>
      </p:sp>
      <p:pic>
        <p:nvPicPr>
          <p:cNvPr id="2" name="Kuva 1" descr="Kuva, joka sisältää kohteen niveljalkainen, rapu, hummeri&#10;&#10;Kuvaus luotu automaattisest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r="42365" b="-1"/>
          <a:stretch/>
        </p:blipFill>
        <p:spPr>
          <a:xfrm rot="16200000">
            <a:off x="5172192" y="-161806"/>
            <a:ext cx="6858000" cy="71816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8569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2349884-FDF7-FC23-15F9-C5C5608B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Millainen on hyvä ohjaaja?</a:t>
            </a:r>
          </a:p>
        </p:txBody>
      </p:sp>
      <p:pic>
        <p:nvPicPr>
          <p:cNvPr id="4" name="Sisällön paikkamerkki 3" descr="Kuva, joka sisältää kohteen henkilö, lattia, pitäminen, seisominen&#10;&#10;Kuvaus luotu, erittäin korkea luotettavuus">
            <a:extLst>
              <a:ext uri="{FF2B5EF4-FFF2-40B4-BE49-F238E27FC236}">
                <a16:creationId xmlns:a16="http://schemas.microsoft.com/office/drawing/2014/main" id="{15D4770B-F304-4B66-C1BB-BD30F72B6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CA7E01-0C30-F8C8-6CFB-9D4CD25F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r>
              <a:rPr lang="en-US" sz="2000" dirty="0"/>
              <a:t>-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6763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59AB68C-CC31-160C-7C35-03574D9F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LIIKUNTAOSIO - TUPALIIGA</a:t>
            </a:r>
          </a:p>
        </p:txBody>
      </p:sp>
      <p:pic>
        <p:nvPicPr>
          <p:cNvPr id="5" name="Kuva 4" descr="Kuva, joka sisältää kohteen sisä, lattia, pöytä&#10;&#10;Kuvaus luotu automaattisesti">
            <a:extLst>
              <a:ext uri="{FF2B5EF4-FFF2-40B4-BE49-F238E27FC236}">
                <a16:creationId xmlns:a16="http://schemas.microsoft.com/office/drawing/2014/main" id="{3A5DA57C-EFC8-1257-013D-BD43F3272C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040" r="16089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326AA5-0190-3CE7-BE45-ACA8BE00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fi-FI" sz="2000"/>
              <a:t>Tupien, joukkueiden tai yksiköiden välinen turnaus / useamman illan pelit</a:t>
            </a:r>
          </a:p>
          <a:p>
            <a:r>
              <a:rPr lang="fi-FI" sz="2000"/>
              <a:t>Joukkuekoossa tai pienpeleinä</a:t>
            </a:r>
          </a:p>
          <a:p>
            <a:r>
              <a:rPr lang="fi-FI" sz="2000"/>
              <a:t>Lajeina voi olla esim. salibandy, futsal, jalkapallo, koripallo, hankifudis…</a:t>
            </a:r>
          </a:p>
          <a:p>
            <a:r>
              <a:rPr lang="fi-FI" sz="2000"/>
              <a:t>Käytä ottekaavioita esim. </a:t>
            </a:r>
            <a:r>
              <a:rPr lang="fi-FI" sz="2000">
                <a:hlinkClick r:id="rId4"/>
              </a:rPr>
              <a:t>www.sotilasurheilu.fi/tulospalvelu</a:t>
            </a:r>
            <a:r>
              <a:rPr lang="fi-FI" sz="2000"/>
              <a:t> </a:t>
            </a:r>
          </a:p>
          <a:p>
            <a:r>
              <a:rPr lang="fi-FI" sz="2000"/>
              <a:t>Musiikilla saat lisää eloa tapahtumaan.</a:t>
            </a:r>
          </a:p>
        </p:txBody>
      </p:sp>
    </p:spTree>
    <p:extLst>
      <p:ext uri="{BB962C8B-B14F-4D97-AF65-F5344CB8AC3E}">
        <p14:creationId xmlns:p14="http://schemas.microsoft.com/office/powerpoint/2010/main" val="103687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42482C7-47CB-4941-03C7-C104CC10A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r="15290" b="4"/>
          <a:stretch/>
        </p:blipFill>
        <p:spPr>
          <a:xfrm>
            <a:off x="1237684" y="346167"/>
            <a:ext cx="1588946" cy="158894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014E786-C2BF-7AA9-CAF4-9B4C6FA6D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50" r="-3" b="-3"/>
          <a:stretch/>
        </p:blipFill>
        <p:spPr>
          <a:xfrm>
            <a:off x="4620713" y="346167"/>
            <a:ext cx="1586330" cy="158633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E0C4EE6D-F4F5-F12C-72C4-21348BEC0F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4" b="16141"/>
          <a:stretch/>
        </p:blipFill>
        <p:spPr>
          <a:xfrm>
            <a:off x="7200316" y="346166"/>
            <a:ext cx="1891738" cy="1586329"/>
          </a:xfrm>
          <a:prstGeom prst="rect">
            <a:avLst/>
          </a:prstGeom>
        </p:spPr>
      </p:pic>
      <p:pic>
        <p:nvPicPr>
          <p:cNvPr id="14" name="Kuva 13" descr="Kuva, joka sisältää kohteen teksti, henkilö, sisä, pöytä&#10;&#10;Kuvaus luotu automaattisesti">
            <a:extLst>
              <a:ext uri="{FF2B5EF4-FFF2-40B4-BE49-F238E27FC236}">
                <a16:creationId xmlns:a16="http://schemas.microsoft.com/office/drawing/2014/main" id="{DB82952F-4A92-91F5-3B42-5A8F15EF6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4" y="2639045"/>
            <a:ext cx="2727783" cy="1588934"/>
          </a:xfrm>
          <a:prstGeom prst="rect">
            <a:avLst/>
          </a:prstGeom>
        </p:spPr>
      </p:pic>
      <p:pic>
        <p:nvPicPr>
          <p:cNvPr id="5" name="Kuva 4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AB6F2D70-D4C7-53F0-02E9-B64169ACBF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6014"/>
          <a:stretch/>
        </p:blipFill>
        <p:spPr>
          <a:xfrm>
            <a:off x="533818" y="4930536"/>
            <a:ext cx="2993511" cy="158266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804A57C-03C8-13D6-8AA8-AD1737447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73" y="2892583"/>
            <a:ext cx="6868620" cy="1016898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rgbClr val="FFFFFF"/>
                </a:solidFill>
              </a:rPr>
              <a:t>HUOLEHDI TIEDOTTAMISESTA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75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0875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58FDAD10-C648-0AEE-11DA-4057A198A4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7066" r="-4" b="7164"/>
          <a:stretch/>
        </p:blipFill>
        <p:spPr>
          <a:xfrm>
            <a:off x="9945361" y="346166"/>
            <a:ext cx="1849581" cy="158632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B5C885-5DFD-BA74-94A7-AB5E4091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180" y="4101152"/>
            <a:ext cx="6868620" cy="2075810"/>
          </a:xfrm>
        </p:spPr>
        <p:txBody>
          <a:bodyPr>
            <a:normAutofit/>
          </a:bodyPr>
          <a:lstStyle/>
          <a:p>
            <a:r>
              <a:rPr lang="fi-FI" sz="2000">
                <a:solidFill>
                  <a:srgbClr val="FFFFFF"/>
                </a:solidFill>
              </a:rPr>
              <a:t> Keskustelkaa, mitä eri tiedotustapoja on käytössä ja kuka / ketkä asiaa hoitaa ja millä tavalla?</a:t>
            </a:r>
          </a:p>
          <a:p>
            <a:endParaRPr lang="fi-FI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80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7E45F0A-4E82-54F6-D10B-F94D2EAC7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ruoho, pieni, muovi, aseta&#10;&#10;Kuvaus luotu automaattisesti">
            <a:extLst>
              <a:ext uri="{FF2B5EF4-FFF2-40B4-BE49-F238E27FC236}">
                <a16:creationId xmlns:a16="http://schemas.microsoft.com/office/drawing/2014/main" id="{2C74670C-50F0-6BA7-5AD8-3411BDF47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31718B0-1C00-93CD-6F3A-F55C5A7C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Kerro itsestäsi</a:t>
            </a:r>
          </a:p>
        </p:txBody>
      </p:sp>
      <p:graphicFrame>
        <p:nvGraphicFramePr>
          <p:cNvPr id="11" name="Sisällön paikkamerkki 8">
            <a:extLst>
              <a:ext uri="{FF2B5EF4-FFF2-40B4-BE49-F238E27FC236}">
                <a16:creationId xmlns:a16="http://schemas.microsoft.com/office/drawing/2014/main" id="{FDD434CE-5D96-3FBC-11E2-0450712A11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0578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8158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AF3696-E358-43AF-8B98-00534EC15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FE7AB35-EF16-4787-B21B-F22D911D9B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176E222-5D06-40B1-A58C-FF49EABF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3F97623-EAA9-40EB-A38C-2547D1774002}"/>
              </a:ext>
            </a:extLst>
          </p:cNvPr>
          <p:cNvSpPr txBox="1"/>
          <p:nvPr/>
        </p:nvSpPr>
        <p:spPr>
          <a:xfrm>
            <a:off x="5404104" y="4989687"/>
            <a:ext cx="387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 VLK-koordinaattori Kers. Kinnunen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3A8709C-A1DE-4B67-8CBA-EF0AD942A5F6}"/>
              </a:ext>
            </a:extLst>
          </p:cNvPr>
          <p:cNvSpPr txBox="1"/>
          <p:nvPr/>
        </p:nvSpPr>
        <p:spPr>
          <a:xfrm>
            <a:off x="5404104" y="5257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/ VLK-ohjaaja </a:t>
            </a:r>
            <a:r>
              <a:rPr lang="fi-FI" b="1" dirty="0" err="1"/>
              <a:t>lntstm</a:t>
            </a:r>
            <a:r>
              <a:rPr lang="fi-FI" b="1" dirty="0"/>
              <a:t> </a:t>
            </a:r>
            <a:r>
              <a:rPr lang="fi-FI" b="1" dirty="0" err="1"/>
              <a:t>Kaunisaho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992854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7FD924-8B94-4EC7-8658-DD72C9FD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F1B64-AB61-4E86-9C41-6562A0E41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Objekti 3">
            <a:extLst>
              <a:ext uri="{FF2B5EF4-FFF2-40B4-BE49-F238E27FC236}">
                <a16:creationId xmlns:a16="http://schemas.microsoft.com/office/drawing/2014/main" id="{28E04894-9F52-4B99-B3FF-0E37444888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576072"/>
          <a:ext cx="12230223" cy="8642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05" imgH="5667262" progId="AcroExch.Document.2020">
                  <p:embed/>
                </p:oleObj>
              </mc:Choice>
              <mc:Fallback>
                <p:oleObj name="Acrobat Document" r:id="rId2" imgW="8019905" imgH="5667262" progId="AcroExch.Document.2020">
                  <p:embed/>
                  <p:pic>
                    <p:nvPicPr>
                      <p:cNvPr id="4" name="Objekti 3">
                        <a:extLst>
                          <a:ext uri="{FF2B5EF4-FFF2-40B4-BE49-F238E27FC236}">
                            <a16:creationId xmlns:a16="http://schemas.microsoft.com/office/drawing/2014/main" id="{28E04894-9F52-4B99-B3FF-0E37444888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576072"/>
                        <a:ext cx="12230223" cy="8642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5982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Sisällön paikkamerkki 25">
            <a:extLst>
              <a:ext uri="{FF2B5EF4-FFF2-40B4-BE49-F238E27FC236}">
                <a16:creationId xmlns:a16="http://schemas.microsoft.com/office/drawing/2014/main" id="{F79D6DC8-17F4-0107-92E1-BD2E31563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4" b="-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CF5DA271-A31D-89D9-7C9D-0DE194FC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Olisiko tämä teidän viikko-ohjelma?</a:t>
            </a:r>
          </a:p>
        </p:txBody>
      </p:sp>
    </p:spTree>
    <p:extLst>
      <p:ext uri="{BB962C8B-B14F-4D97-AF65-F5344CB8AC3E}">
        <p14:creationId xmlns:p14="http://schemas.microsoft.com/office/powerpoint/2010/main" val="2481942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ADAA8A7-6808-9A55-8A68-088865C37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610882-F0CC-3E9F-59C8-D5D2F637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200" dirty="0">
                <a:solidFill>
                  <a:srgbClr val="FFFFFF"/>
                </a:solidFill>
              </a:rPr>
              <a:t>TEHTÄVÄ</a:t>
            </a:r>
            <a:br>
              <a:rPr lang="fi-FI" sz="4200" dirty="0">
                <a:solidFill>
                  <a:srgbClr val="FFFFFF"/>
                </a:solidFill>
              </a:rPr>
            </a:br>
            <a:r>
              <a:rPr lang="fi-FI" sz="4200" dirty="0">
                <a:solidFill>
                  <a:srgbClr val="FFFFFF"/>
                </a:solidFill>
              </a:rPr>
              <a:t>- MAINOKSEN SUUNNITTELU</a:t>
            </a:r>
          </a:p>
        </p:txBody>
      </p:sp>
      <p:graphicFrame>
        <p:nvGraphicFramePr>
          <p:cNvPr id="12" name="Sisällön paikkamerkki 2">
            <a:extLst>
              <a:ext uri="{FF2B5EF4-FFF2-40B4-BE49-F238E27FC236}">
                <a16:creationId xmlns:a16="http://schemas.microsoft.com/office/drawing/2014/main" id="{D195E4E1-34CA-FEAE-3944-1605A8D75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0819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Suorakulmio 13">
            <a:extLst>
              <a:ext uri="{FF2B5EF4-FFF2-40B4-BE49-F238E27FC236}">
                <a16:creationId xmlns:a16="http://schemas.microsoft.com/office/drawing/2014/main" id="{95F5CFC3-3EEF-1E8B-4EDF-732934958B7D}"/>
              </a:ext>
            </a:extLst>
          </p:cNvPr>
          <p:cNvSpPr/>
          <p:nvPr/>
        </p:nvSpPr>
        <p:spPr>
          <a:xfrm>
            <a:off x="838200" y="6176963"/>
            <a:ext cx="11213892" cy="68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dirty="0">
                <a:solidFill>
                  <a:schemeClr val="tx1"/>
                </a:solidFill>
              </a:rPr>
              <a:t>1) </a:t>
            </a:r>
            <a:r>
              <a:rPr lang="fi-FI" sz="32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www.canva.com</a:t>
            </a:r>
            <a:r>
              <a:rPr lang="fi-FI" sz="3200" dirty="0">
                <a:solidFill>
                  <a:schemeClr val="tx1"/>
                </a:solidFill>
              </a:rPr>
              <a:t> 2) Lähetä -&gt; </a:t>
            </a:r>
            <a:r>
              <a:rPr lang="fi-FI" sz="3200" dirty="0" err="1">
                <a:solidFill>
                  <a:schemeClr val="tx1"/>
                </a:solidFill>
              </a:rPr>
              <a:t>info@sotilasurheilu.fi</a:t>
            </a:r>
            <a:endParaRPr lang="fi-FI" sz="3200" dirty="0">
              <a:solidFill>
                <a:schemeClr val="tx1"/>
              </a:solidFill>
            </a:endParaRP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0DCAA23F-C66B-0703-1043-D03D40A936A4}"/>
              </a:ext>
            </a:extLst>
          </p:cNvPr>
          <p:cNvSpPr/>
          <p:nvPr/>
        </p:nvSpPr>
        <p:spPr>
          <a:xfrm>
            <a:off x="8649325" y="3057993"/>
            <a:ext cx="2533337" cy="2173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latin typeface="Abadi" panose="020F0502020204030204" pitchFamily="34" charset="0"/>
              </a:rPr>
              <a:t>4 X M</a:t>
            </a:r>
          </a:p>
          <a:p>
            <a:pPr algn="ctr"/>
            <a:endParaRPr lang="fi-FI" sz="2000" dirty="0">
              <a:latin typeface="Abadi" panose="020F050202020403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fi-FI" sz="2000" dirty="0">
                <a:latin typeface="Abadi" panose="020F0502020204030204" pitchFamily="34" charset="0"/>
              </a:rPr>
              <a:t>MITÄ?</a:t>
            </a:r>
          </a:p>
          <a:p>
            <a:pPr marL="285750" indent="-285750" algn="ctr">
              <a:buFontTx/>
              <a:buChar char="-"/>
            </a:pPr>
            <a:r>
              <a:rPr lang="fi-FI" sz="2000" dirty="0">
                <a:latin typeface="Abadi" panose="020F0502020204030204" pitchFamily="34" charset="0"/>
              </a:rPr>
              <a:t>MISSÄ?</a:t>
            </a:r>
          </a:p>
          <a:p>
            <a:pPr marL="285750" indent="-285750" algn="ctr">
              <a:buFontTx/>
              <a:buChar char="-"/>
            </a:pPr>
            <a:r>
              <a:rPr lang="fi-FI" sz="2000" dirty="0">
                <a:latin typeface="Abadi" panose="020F0502020204030204" pitchFamily="34" charset="0"/>
              </a:rPr>
              <a:t>MILLOIN?</a:t>
            </a:r>
          </a:p>
          <a:p>
            <a:pPr marL="285750" indent="-285750" algn="ctr">
              <a:buFontTx/>
              <a:buChar char="-"/>
            </a:pPr>
            <a:r>
              <a:rPr lang="fi-FI" sz="2000" dirty="0">
                <a:latin typeface="Abadi" panose="020F0502020204030204" pitchFamily="34" charset="0"/>
              </a:rPr>
              <a:t>MITEN?</a:t>
            </a:r>
          </a:p>
        </p:txBody>
      </p:sp>
    </p:spTree>
    <p:extLst>
      <p:ext uri="{BB962C8B-B14F-4D97-AF65-F5344CB8AC3E}">
        <p14:creationId xmlns:p14="http://schemas.microsoft.com/office/powerpoint/2010/main" val="73669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uva 8" descr="Kuva, joka sisältää kohteen lattia, sisä, kenttä, urheilu&#10;&#10;Kuvaus luotu automaattisesti">
            <a:extLst>
              <a:ext uri="{FF2B5EF4-FFF2-40B4-BE49-F238E27FC236}">
                <a16:creationId xmlns:a16="http://schemas.microsoft.com/office/drawing/2014/main" id="{1CA10451-703F-D0B8-5163-D86FBBAE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803" r="31046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5" name="Kuva 4" descr="Kuva, joka sisältää kohteen ruoho, taivas, ulko, rehevä&#10;&#10;Kuvaus luotu automaattisesti">
            <a:extLst>
              <a:ext uri="{FF2B5EF4-FFF2-40B4-BE49-F238E27FC236}">
                <a16:creationId xmlns:a16="http://schemas.microsoft.com/office/drawing/2014/main" id="{3402FA6A-FEDD-CFC3-AD11-996F189C7D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525" r="24251" b="-1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5674B98-C2DE-4D8E-AB76-81CED8BB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-562551"/>
            <a:ext cx="4231758" cy="1125102"/>
          </a:xfrm>
        </p:spPr>
        <p:txBody>
          <a:bodyPr anchor="b">
            <a:normAutofit/>
          </a:bodyPr>
          <a:lstStyle/>
          <a:p>
            <a:r>
              <a:rPr lang="fi-FI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RYHMÄTYÖ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D2697E-7FEB-024E-0167-1F1819D9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2" y="824459"/>
            <a:ext cx="4231758" cy="5171607"/>
          </a:xfrm>
        </p:spPr>
        <p:txBody>
          <a:bodyPr anchor="t">
            <a:normAutofit fontScale="85000" lnSpcReduction="10000"/>
          </a:bodyPr>
          <a:lstStyle/>
          <a:p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Keksi, suunnittele ja ohjaa VLK – kerho koulutuksessa olevalle osastolle. Osallistu itsekin kerhoon.</a:t>
            </a:r>
          </a:p>
          <a:p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Kesto 10 min. (sis. Ohjeistuksen liikuntaan ja itse liikkumisen).</a:t>
            </a:r>
          </a:p>
          <a:p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Keksi tavanomaisesta poikkeava liikunta, käyttäen mielikuvitusta.</a:t>
            </a:r>
          </a:p>
          <a:p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Suunnittele laji siten, että kaikki liikkuvat, eikä seisoskelua synny.</a:t>
            </a:r>
          </a:p>
          <a:p>
            <a:endParaRPr lang="fi-FI" sz="2400" dirty="0">
              <a:solidFill>
                <a:schemeClr val="tx1">
                  <a:lumMod val="65000"/>
                  <a:lumOff val="35000"/>
                </a:schemeClr>
              </a:solidFill>
              <a:latin typeface="DIN Condensed" pitchFamily="2" charset="0"/>
              <a:cs typeface="Al Nile" pitchFamily="2" charset="-78"/>
            </a:endParaRP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1. Keksi liikunta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2. Suunnittele toteutus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	2.1 tarkista välineet sekä tila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	2.2 jaa tehtävät </a:t>
            </a:r>
          </a:p>
          <a:p>
            <a:pPr marL="0" indent="0">
              <a:buNone/>
            </a:pPr>
            <a:r>
              <a:rPr lang="fi-FI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 Condensed" pitchFamily="2" charset="0"/>
                <a:cs typeface="Al Nile" pitchFamily="2" charset="-78"/>
              </a:rPr>
              <a:t>3. Ohjaa liikunta</a:t>
            </a:r>
          </a:p>
          <a:p>
            <a:endParaRPr lang="fi-FI" sz="2400" dirty="0">
              <a:solidFill>
                <a:schemeClr val="tx1">
                  <a:lumMod val="65000"/>
                  <a:lumOff val="35000"/>
                </a:schemeClr>
              </a:solidFill>
              <a:latin typeface="DIN Condensed" pitchFamily="2" charset="0"/>
              <a:cs typeface="Al Nile" pitchFamily="2" charset="-78"/>
            </a:endParaRPr>
          </a:p>
        </p:txBody>
      </p:sp>
      <p:pic>
        <p:nvPicPr>
          <p:cNvPr id="11" name="Kuva 10" descr="Kuva, joka sisältää kohteen henkilö, urheilu, lattia, yleisurheilu&#10;&#10;Kuvaus luotu automaattisesti">
            <a:extLst>
              <a:ext uri="{FF2B5EF4-FFF2-40B4-BE49-F238E27FC236}">
                <a16:creationId xmlns:a16="http://schemas.microsoft.com/office/drawing/2014/main" id="{AE547BD1-26B2-8AF9-B7FF-97411AF75D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6075" r="37641" b="-2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4A47039-3A4B-379C-4C87-E79BCF3BC7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8887" r="2504" b="2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1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BDACE2-7898-F44C-E6C1-2CF4F857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>
                <a:solidFill>
                  <a:schemeClr val="tx1"/>
                </a:solidFill>
              </a:rPr>
              <a:t>SUUNNITTELE LIIKUNTATAPAHTUMA</a:t>
            </a:r>
            <a:endParaRPr lang="fi-FI" dirty="0">
              <a:solidFill>
                <a:schemeClr val="tx1"/>
              </a:solidFill>
            </a:endParaRP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E40F4EC9-D937-42B3-8FF3-DE819C7247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723918"/>
              </p:ext>
            </p:extLst>
          </p:nvPr>
        </p:nvGraphicFramePr>
        <p:xfrm>
          <a:off x="0" y="1167618"/>
          <a:ext cx="12192000" cy="569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4773063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641295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06066081"/>
                    </a:ext>
                  </a:extLst>
                </a:gridCol>
              </a:tblGrid>
              <a:tr h="569038"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ENNEN TAPAHTUMAA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/>
                        <a:t>TAPAHTUMAN AIKANA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TAPAHTUMAN JÄLKEEN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060129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61900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466550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224124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47528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27360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128572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858998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703497"/>
                  </a:ext>
                </a:extLst>
              </a:tr>
              <a:tr h="569038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510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259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55685" y="147853"/>
            <a:ext cx="6112220" cy="1330839"/>
          </a:xfrm>
        </p:spPr>
        <p:txBody>
          <a:bodyPr>
            <a:normAutofit/>
          </a:bodyPr>
          <a:lstStyle/>
          <a:p>
            <a:r>
              <a:rPr lang="fi-FI" sz="3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ESIMERKKI TOIMINTAKAUDEN KALENTERISTA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37033" y="1478692"/>
            <a:ext cx="5903847" cy="53793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Tammikuu / Heinäkuu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Ohjaajien koulutus (Suomen Sotilasurheiluliitto)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VLK-oppitunnin pitäminen / toiveiden kartoitus (ohjaajat mukaan)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Liikkurin opetus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Kerhojen käynnistäminen (panosta ensimmäisiin tapahtumiin)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Tiedottaminen</a:t>
            </a:r>
          </a:p>
          <a:p>
            <a:pPr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Helmikuu / Elokuu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Vakiintuneet kerhot toimivat 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Tiedotus jatkuu/ Liikkuri toimii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Mahdollinen turnaus</a:t>
            </a:r>
          </a:p>
          <a:p>
            <a:pPr marL="914400" lvl="2" indent="0">
              <a:buNone/>
            </a:pPr>
            <a:endParaRPr lang="fi-FI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Maaliskuu / Syyskuu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Kerhot toimivat 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Teemailtoja ”oudoimmista” lajeista</a:t>
            </a:r>
          </a:p>
          <a:p>
            <a:pPr lvl="2">
              <a:buFontTx/>
              <a:buChar char="-"/>
            </a:pPr>
            <a:r>
              <a:rPr lang="fi-FI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Kerhon sisällön muutokset -&gt; mielekkyys säilyy</a:t>
            </a:r>
          </a:p>
          <a:p>
            <a:pPr>
              <a:buFontTx/>
              <a:buChar char="-"/>
            </a:pPr>
            <a:endParaRPr lang="fi-FI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Kuva 10" descr="Kuva, joka sisältää kohteen ruoho, henkilö, taivas, ulko&#10;&#10;Kuvaus luotu automaattisesti">
            <a:extLst>
              <a:ext uri="{FF2B5EF4-FFF2-40B4-BE49-F238E27FC236}">
                <a16:creationId xmlns:a16="http://schemas.microsoft.com/office/drawing/2014/main" id="{04CB7EB5-B19A-12DD-971C-A20D9A0E3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845" r="8773" b="-3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13" name="Kuva 12" descr="Kuva, joka sisältää kohteen henkilö, yleisurheilu, urheilu&#10;&#10;Kuvaus luotu automaattisesti">
            <a:extLst>
              <a:ext uri="{FF2B5EF4-FFF2-40B4-BE49-F238E27FC236}">
                <a16:creationId xmlns:a16="http://schemas.microsoft.com/office/drawing/2014/main" id="{443A6894-5590-B015-23ED-3FA4E9701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423" r="-2" b="-2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4" name="Sisällön paikkamerkki 2"/>
          <p:cNvSpPr txBox="1">
            <a:spLocks/>
          </p:cNvSpPr>
          <p:nvPr/>
        </p:nvSpPr>
        <p:spPr>
          <a:xfrm>
            <a:off x="4656684" y="1580405"/>
            <a:ext cx="4622442" cy="4596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endParaRPr lang="fi-FI" sz="1400" dirty="0"/>
          </a:p>
          <a:p>
            <a:pPr marL="0" indent="0">
              <a:buFont typeface="Arial" panose="020B0604020202020204" pitchFamily="34" charset="0"/>
              <a:buNone/>
            </a:pPr>
            <a:endParaRPr lang="fi-FI" sz="1800" dirty="0"/>
          </a:p>
          <a:p>
            <a:pPr marL="0" indent="0">
              <a:buFont typeface="Arial" panose="020B0604020202020204" pitchFamily="34" charset="0"/>
              <a:buNone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242682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18DD604-9FD1-4E35-84A0-CFD3632CA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22"/>
            <a:ext cx="12192000" cy="68590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24464" y="44137"/>
            <a:ext cx="7007349" cy="1492132"/>
          </a:xfrm>
        </p:spPr>
        <p:txBody>
          <a:bodyPr anchor="t">
            <a:normAutofit/>
          </a:bodyPr>
          <a:lstStyle/>
          <a:p>
            <a:r>
              <a:rPr lang="fi-FI" sz="3800" dirty="0">
                <a:solidFill>
                  <a:schemeClr val="tx1"/>
                </a:solidFill>
              </a:rPr>
              <a:t>ESIMERKKI TOIMINTAKAUDEN KALENTERISTA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-5" y="1322363"/>
            <a:ext cx="5701795" cy="553563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Huhtikuu / Lokakuu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Mahdollinen varuskunnallinen turnaus</a:t>
            </a:r>
            <a:br>
              <a:rPr lang="fi-FI" sz="1600" dirty="0">
                <a:solidFill>
                  <a:schemeClr val="tx1">
                    <a:alpha val="60000"/>
                  </a:schemeClr>
                </a:solidFill>
              </a:rPr>
            </a:br>
            <a:endParaRPr lang="fi-FI" sz="16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Toukokuu / Marraskuu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Jotain uutta, ettei toiminta lopu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Mahdollinen kesäkauden/talvikauden avaustapahtuma</a:t>
            </a:r>
            <a:br>
              <a:rPr lang="fi-FI" sz="1600" dirty="0">
                <a:solidFill>
                  <a:schemeClr val="tx1">
                    <a:alpha val="60000"/>
                  </a:schemeClr>
                </a:solidFill>
              </a:rPr>
            </a:br>
            <a:endParaRPr lang="fi-FI" sz="16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Kesäkuu / Joulukuu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Kuntoisuuslomien pitäminen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Uusien ohjaajien rekrytoiminen mukaan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Vanhojen ohjaajien palaveri henkilökunnan kanssa menneestä kaudesta</a:t>
            </a:r>
            <a:br>
              <a:rPr lang="fi-FI" sz="1600" dirty="0">
                <a:solidFill>
                  <a:schemeClr val="tx1">
                    <a:alpha val="60000"/>
                  </a:schemeClr>
                </a:solidFill>
              </a:rPr>
            </a:br>
            <a:endParaRPr lang="fi-FI" sz="16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Kotiutus -&gt; reserviin</a:t>
            </a:r>
          </a:p>
          <a:p>
            <a:pPr lvl="2">
              <a:buFontTx/>
              <a:buChar char="-"/>
            </a:pPr>
            <a:r>
              <a:rPr lang="fi-FI" sz="1600" dirty="0">
                <a:solidFill>
                  <a:schemeClr val="tx1">
                    <a:alpha val="60000"/>
                  </a:schemeClr>
                </a:solidFill>
              </a:rPr>
              <a:t>Luvattujen ”porkkanoiden” lunastus (todistus, stipendi jne.)</a:t>
            </a:r>
          </a:p>
          <a:p>
            <a:pPr>
              <a:buFontTx/>
              <a:buChar char="-"/>
            </a:pPr>
            <a:endParaRPr lang="fi-FI" sz="16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fi-FI" sz="16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fi-FI" sz="16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AF1E51D-8E17-4D73-9B13-D0D66F9E2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A31F01E-6863-47B2-B5F8-4C443DA14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Kuva 5" descr="Kuva, joka sisältää kohteen henkilö, ulko, lumi, rinne&#10;&#10;Kuvaus luotu automaattisesti">
            <a:extLst>
              <a:ext uri="{FF2B5EF4-FFF2-40B4-BE49-F238E27FC236}">
                <a16:creationId xmlns:a16="http://schemas.microsoft.com/office/drawing/2014/main" id="{BE2D66BE-F57F-E97D-94FF-B31582BC9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868" r="20057" b="1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pic>
        <p:nvPicPr>
          <p:cNvPr id="9" name="Kuva 8" descr="Kuva, joka sisältää kohteen henkilö, ryhmä&#10;&#10;Kuvaus luotu automaattisesti">
            <a:extLst>
              <a:ext uri="{FF2B5EF4-FFF2-40B4-BE49-F238E27FC236}">
                <a16:creationId xmlns:a16="http://schemas.microsoft.com/office/drawing/2014/main" id="{5D0AE15A-0096-B4A3-4AD7-6D04316BD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676" r="19693" b="-2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5155049" y="6373368"/>
            <a:ext cx="2329722" cy="348462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i-FI">
                <a:solidFill>
                  <a:schemeClr val="tx1">
                    <a:alpha val="70000"/>
                  </a:schemeClr>
                </a:solidFill>
              </a:rPr>
              <a:t>www.sotilasurheilu.fi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A6D42E8-3193-4B5F-8230-2778A35E3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Kuva 10" descr="Kuva, joka sisältää kohteen henkilö, ulko, henkilöt, väkijoukko&#10;&#10;Kuvaus luotu automaattisesti">
            <a:extLst>
              <a:ext uri="{FF2B5EF4-FFF2-40B4-BE49-F238E27FC236}">
                <a16:creationId xmlns:a16="http://schemas.microsoft.com/office/drawing/2014/main" id="{0DCCCBD0-1E69-9FEF-71DE-D8B4C27473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749" r="12267" b="3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  <p:sp>
        <p:nvSpPr>
          <p:cNvPr id="4" name="Sisällön paikkamerkki 2"/>
          <p:cNvSpPr txBox="1">
            <a:spLocks/>
          </p:cNvSpPr>
          <p:nvPr/>
        </p:nvSpPr>
        <p:spPr>
          <a:xfrm>
            <a:off x="4656684" y="1580405"/>
            <a:ext cx="4622442" cy="4596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br>
              <a:rPr lang="fi-FI" sz="1800" b="1" dirty="0"/>
            </a:br>
            <a:endParaRPr lang="fi-FI" sz="1400" dirty="0"/>
          </a:p>
          <a:p>
            <a:pPr marL="0" indent="0">
              <a:buFont typeface="Arial" panose="020B0604020202020204" pitchFamily="34" charset="0"/>
              <a:buNone/>
            </a:pPr>
            <a:endParaRPr lang="fi-FI" sz="1800" dirty="0"/>
          </a:p>
          <a:p>
            <a:pPr marL="0" indent="0">
              <a:buFont typeface="Arial" panose="020B0604020202020204" pitchFamily="34" charset="0"/>
              <a:buNone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656893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250231E-3E47-DCF7-A686-71E1AB98B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34062" b="-2"/>
          <a:stretch/>
        </p:blipFill>
        <p:spPr>
          <a:xfrm rot="5400000">
            <a:off x="318903" y="3109420"/>
            <a:ext cx="3429689" cy="406749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A78EB17-AF07-0ACD-8E02-145300A72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r="2" b="17563"/>
          <a:stretch/>
        </p:blipFill>
        <p:spPr>
          <a:xfrm>
            <a:off x="4064316" y="-4"/>
            <a:ext cx="813335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49539B-3694-4E8A-A991-D68126CF3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096000" y="639400"/>
            <a:ext cx="544068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F2CDEDF-8500-1FA5-142A-E40E0447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9" y="828675"/>
            <a:ext cx="4686301" cy="1156563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1"/>
                </a:solidFill>
              </a:rPr>
              <a:t>LIIKUNTAOSIO MALLI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8061B25-DD2D-5C14-9CD8-0A2ECB3AD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1" r="35548" b="-1"/>
          <a:stretch/>
        </p:blipFill>
        <p:spPr>
          <a:xfrm>
            <a:off x="20" y="10"/>
            <a:ext cx="4067476" cy="34283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D24317-6D0E-4553-A14C-1FA053CAB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429000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383122B-0C9B-2D2B-0F22-89F6F88B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76" y="1797269"/>
            <a:ext cx="5437503" cy="4420651"/>
          </a:xfrm>
        </p:spPr>
        <p:txBody>
          <a:bodyPr>
            <a:noAutofit/>
          </a:bodyPr>
          <a:lstStyle/>
          <a:p>
            <a:pPr marL="514350" indent="-514350">
              <a:buClr>
                <a:srgbClr val="846F4D"/>
              </a:buClr>
              <a:buFont typeface="+mj-lt"/>
              <a:buAutoNum type="arabicPeriod"/>
            </a:pPr>
            <a:r>
              <a:rPr lang="fi-FI" sz="1400" dirty="0"/>
              <a:t>Alkuverryttely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Kroppa lämpimäksi lajinomaisesti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Fiilis kohdalleen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Näytä mallisuoritukset ja osallistu itsekin</a:t>
            </a:r>
          </a:p>
          <a:p>
            <a:pPr marL="514350" indent="-514350">
              <a:buClr>
                <a:srgbClr val="846F4D"/>
              </a:buClr>
              <a:buFont typeface="+mj-lt"/>
              <a:buAutoNum type="arabicPeriod"/>
            </a:pPr>
            <a:r>
              <a:rPr lang="fi-FI" sz="1400" dirty="0"/>
              <a:t>Harjoitus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Tekniikka / taito-osio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Näytä oikeat suoritustavat, ohjaa, kannusta ja korjaa virheet</a:t>
            </a:r>
            <a:br>
              <a:rPr lang="fi-FI" sz="1400" dirty="0"/>
            </a:br>
            <a:r>
              <a:rPr lang="fi-FI" sz="1400" dirty="0"/>
              <a:t>(HUOM! Toistoja)</a:t>
            </a:r>
          </a:p>
          <a:p>
            <a:pPr lvl="2">
              <a:buClr>
                <a:srgbClr val="846F4D"/>
              </a:buClr>
              <a:buFont typeface="Wingdings" panose="05000000000000000000" pitchFamily="2" charset="2"/>
              <a:buChar char="§"/>
            </a:pPr>
            <a:r>
              <a:rPr lang="fi-FI" sz="1400" dirty="0"/>
              <a:t>Peliosio</a:t>
            </a:r>
          </a:p>
          <a:p>
            <a:pPr lvl="2">
              <a:buClr>
                <a:srgbClr val="846F4D"/>
              </a:buClr>
              <a:buFont typeface="Wingdings" panose="05000000000000000000" pitchFamily="2" charset="2"/>
              <a:buChar char="§"/>
            </a:pPr>
            <a:r>
              <a:rPr lang="fi-FI" sz="1400" dirty="0"/>
              <a:t>Ohjeet, ”joukkueet”</a:t>
            </a:r>
          </a:p>
          <a:p>
            <a:pPr lvl="2">
              <a:buClr>
                <a:srgbClr val="846F4D"/>
              </a:buClr>
              <a:buFont typeface="Wingdings" panose="05000000000000000000" pitchFamily="2" charset="2"/>
              <a:buChar char="§"/>
            </a:pPr>
            <a:r>
              <a:rPr lang="fi-FI" sz="1400" dirty="0"/>
              <a:t>Alussa harjoiteltujen asioiden hyödyntäminen pelin aikana</a:t>
            </a:r>
          </a:p>
          <a:p>
            <a:pPr lvl="2">
              <a:buClr>
                <a:srgbClr val="846F4D"/>
              </a:buClr>
              <a:buFont typeface="Wingdings" panose="05000000000000000000" pitchFamily="2" charset="2"/>
              <a:buChar char="§"/>
            </a:pPr>
            <a:r>
              <a:rPr lang="fi-FI" sz="1400" dirty="0"/>
              <a:t>Muuntele sisältöä monipuolisuuden lisäämiseksi</a:t>
            </a:r>
          </a:p>
          <a:p>
            <a:pPr marL="514350" indent="-514350">
              <a:buClr>
                <a:srgbClr val="846F4D"/>
              </a:buClr>
              <a:buFont typeface="+mj-lt"/>
              <a:buAutoNum type="arabicPeriod"/>
            </a:pPr>
            <a:r>
              <a:rPr lang="fi-FI" sz="1400" dirty="0"/>
              <a:t>Loppuverryttely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Palauttavaa liikuntaa  + venyttely</a:t>
            </a:r>
          </a:p>
          <a:p>
            <a:pPr lvl="1">
              <a:buClr>
                <a:srgbClr val="846F4D"/>
              </a:buClr>
            </a:pPr>
            <a:r>
              <a:rPr lang="fi-FI" sz="1400" dirty="0"/>
              <a:t>Välineet paikoilleen ja huoltoon!</a:t>
            </a:r>
          </a:p>
          <a:p>
            <a:pPr marL="1428750" lvl="2" indent="-514350">
              <a:buClr>
                <a:srgbClr val="846F4D"/>
              </a:buClr>
              <a:buFont typeface="+mj-lt"/>
              <a:buAutoNum type="romanUcPeriod"/>
            </a:pPr>
            <a:endParaRPr lang="fi-FI" sz="1400" dirty="0"/>
          </a:p>
          <a:p>
            <a:pPr marL="971550" lvl="1" indent="-514350">
              <a:buClr>
                <a:srgbClr val="846F4D"/>
              </a:buClr>
              <a:buFont typeface="+mj-lt"/>
              <a:buAutoNum type="arabicPeriod"/>
            </a:pPr>
            <a:endParaRPr lang="fi-FI" sz="1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A718E0-F8D2-4975-85FE-D33E8A7B9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51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vaatetus&#10;&#10;Kuvaus luotu automaattisesti">
            <a:extLst>
              <a:ext uri="{FF2B5EF4-FFF2-40B4-BE49-F238E27FC236}">
                <a16:creationId xmlns:a16="http://schemas.microsoft.com/office/drawing/2014/main" id="{DA152B7B-0172-46CE-927B-C9BD070D5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390" r="-2" b="5051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7" name="Kuva 6" descr="Kuva, joka sisältää kohteen maa, ulko, puisto, hiekkainen&#10;&#10;Kuvaus luotu automaattisesti">
            <a:extLst>
              <a:ext uri="{FF2B5EF4-FFF2-40B4-BE49-F238E27FC236}">
                <a16:creationId xmlns:a16="http://schemas.microsoft.com/office/drawing/2014/main" id="{058CBCB6-A231-4C30-A8F4-9150C29F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839" r="1" b="17261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37" name="Freeform: Shape 3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81B604-447C-4A25-A56D-A9A35FA3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fi-FI" sz="4200" b="1" spc="215" dirty="0">
                <a:solidFill>
                  <a:schemeClr val="tx1"/>
                </a:solidFill>
                <a:latin typeface="Berlin Sans FB"/>
                <a:cs typeface="Berlin Sans FB"/>
              </a:rPr>
              <a:t> </a:t>
            </a:r>
            <a:r>
              <a:rPr lang="fi-FI" sz="4200" b="1" spc="15" dirty="0">
                <a:solidFill>
                  <a:schemeClr val="tx1"/>
                </a:solidFill>
                <a:latin typeface="Berlin Sans FB"/>
                <a:cs typeface="Berlin Sans FB"/>
              </a:rPr>
              <a:t>ENSIAPU</a:t>
            </a:r>
            <a:br>
              <a:rPr lang="fi-FI" sz="4200" dirty="0">
                <a:solidFill>
                  <a:schemeClr val="tx1"/>
                </a:solidFill>
                <a:latin typeface="Berlin Sans FB"/>
                <a:cs typeface="Berlin Sans FB"/>
              </a:rPr>
            </a:br>
            <a:endParaRPr lang="fi-FI" sz="4200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E89804-3623-4851-9F17-A3279186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fi-FI" sz="1900" spc="70" dirty="0">
                <a:latin typeface="Gill Sans MT"/>
                <a:cs typeface="Gill Sans MT"/>
              </a:rPr>
              <a:t>Jos </a:t>
            </a:r>
            <a:r>
              <a:rPr lang="fi-FI" sz="1900" spc="30" dirty="0">
                <a:latin typeface="Gill Sans MT"/>
                <a:cs typeface="Gill Sans MT"/>
              </a:rPr>
              <a:t>kerhon </a:t>
            </a:r>
            <a:r>
              <a:rPr lang="fi-FI" sz="1900" spc="70" dirty="0">
                <a:latin typeface="Gill Sans MT"/>
                <a:cs typeface="Gill Sans MT"/>
              </a:rPr>
              <a:t>aikana </a:t>
            </a:r>
            <a:r>
              <a:rPr lang="fi-FI" sz="1900" spc="35" dirty="0">
                <a:latin typeface="Gill Sans MT"/>
                <a:cs typeface="Gill Sans MT"/>
              </a:rPr>
              <a:t>joku </a:t>
            </a:r>
            <a:r>
              <a:rPr lang="fi-FI" sz="1900" spc="45" dirty="0">
                <a:latin typeface="Gill Sans MT"/>
                <a:cs typeface="Gill Sans MT"/>
              </a:rPr>
              <a:t>varusmiehistä </a:t>
            </a:r>
            <a:r>
              <a:rPr lang="fi-FI" sz="1900" spc="50" dirty="0">
                <a:latin typeface="Gill Sans MT"/>
                <a:cs typeface="Gill Sans MT"/>
              </a:rPr>
              <a:t>loukkaantuu, </a:t>
            </a:r>
            <a:r>
              <a:rPr lang="fi-FI" sz="1900" spc="60" dirty="0">
                <a:latin typeface="Gill Sans MT"/>
                <a:cs typeface="Gill Sans MT"/>
              </a:rPr>
              <a:t>ohjaaja </a:t>
            </a:r>
            <a:r>
              <a:rPr lang="fi-FI" sz="1900" spc="55" dirty="0">
                <a:latin typeface="Gill Sans MT"/>
                <a:cs typeface="Gill Sans MT"/>
              </a:rPr>
              <a:t>on </a:t>
            </a:r>
            <a:r>
              <a:rPr lang="fi-FI" sz="1900" spc="50" dirty="0">
                <a:latin typeface="Gill Sans MT"/>
                <a:cs typeface="Gill Sans MT"/>
              </a:rPr>
              <a:t>vastuullinen </a:t>
            </a:r>
            <a:r>
              <a:rPr lang="fi-FI" sz="1900" spc="-320" dirty="0">
                <a:latin typeface="Gill Sans MT"/>
                <a:cs typeface="Gill Sans MT"/>
              </a:rPr>
              <a:t> </a:t>
            </a:r>
            <a:r>
              <a:rPr lang="fi-FI" sz="1900" spc="65" dirty="0">
                <a:latin typeface="Gill Sans MT"/>
                <a:cs typeface="Gill Sans MT"/>
              </a:rPr>
              <a:t>huolehtimaan</a:t>
            </a:r>
            <a:r>
              <a:rPr lang="fi-FI" sz="1900" dirty="0">
                <a:latin typeface="Gill Sans MT"/>
                <a:cs typeface="Gill Sans MT"/>
              </a:rPr>
              <a:t> </a:t>
            </a:r>
            <a:r>
              <a:rPr lang="fi-FI" sz="1900" spc="55" dirty="0">
                <a:latin typeface="Gill Sans MT"/>
                <a:cs typeface="Gill Sans MT"/>
              </a:rPr>
              <a:t>loukkaantuneen</a:t>
            </a:r>
            <a:r>
              <a:rPr lang="fi-FI" sz="1900" dirty="0">
                <a:latin typeface="Gill Sans MT"/>
                <a:cs typeface="Gill Sans MT"/>
              </a:rPr>
              <a:t> </a:t>
            </a:r>
            <a:r>
              <a:rPr lang="fi-FI" sz="1900" spc="40" dirty="0">
                <a:latin typeface="Gill Sans MT"/>
                <a:cs typeface="Gill Sans MT"/>
              </a:rPr>
              <a:t>tilasta,</a:t>
            </a:r>
            <a:r>
              <a:rPr lang="fi-FI" sz="1900" spc="-5" dirty="0">
                <a:latin typeface="Gill Sans MT"/>
                <a:cs typeface="Gill Sans MT"/>
              </a:rPr>
              <a:t> </a:t>
            </a:r>
            <a:r>
              <a:rPr lang="fi-FI" sz="1900" spc="65" dirty="0">
                <a:latin typeface="Gill Sans MT"/>
                <a:cs typeface="Gill Sans MT"/>
              </a:rPr>
              <a:t>mm.</a:t>
            </a:r>
            <a:r>
              <a:rPr lang="fi-FI" sz="1900" spc="-5" dirty="0">
                <a:latin typeface="Gill Sans MT"/>
                <a:cs typeface="Gill Sans MT"/>
              </a:rPr>
              <a:t> </a:t>
            </a:r>
            <a:r>
              <a:rPr lang="fi-FI" sz="1900" spc="60" dirty="0">
                <a:latin typeface="Gill Sans MT"/>
                <a:cs typeface="Gill Sans MT"/>
              </a:rPr>
              <a:t>asettamalla</a:t>
            </a:r>
            <a:r>
              <a:rPr lang="fi-FI" sz="1900" spc="-5" dirty="0">
                <a:latin typeface="Gill Sans MT"/>
                <a:cs typeface="Gill Sans MT"/>
              </a:rPr>
              <a:t> </a:t>
            </a:r>
            <a:r>
              <a:rPr lang="fi-FI" sz="1900" spc="65" dirty="0">
                <a:latin typeface="Gill Sans MT"/>
                <a:cs typeface="Gill Sans MT"/>
              </a:rPr>
              <a:t>kylmää</a:t>
            </a:r>
            <a:r>
              <a:rPr lang="fi-FI" sz="1900" spc="5" dirty="0">
                <a:latin typeface="Gill Sans MT"/>
                <a:cs typeface="Gill Sans MT"/>
              </a:rPr>
              <a:t> </a:t>
            </a:r>
            <a:r>
              <a:rPr lang="fi-FI" sz="1900" spc="80" dirty="0">
                <a:latin typeface="Gill Sans MT"/>
                <a:cs typeface="Gill Sans MT"/>
              </a:rPr>
              <a:t>vammakoh</a:t>
            </a:r>
            <a:r>
              <a:rPr lang="fi-FI" sz="1900" spc="55" dirty="0">
                <a:latin typeface="Gill Sans MT"/>
                <a:cs typeface="Gill Sans MT"/>
              </a:rPr>
              <a:t>taan. </a:t>
            </a:r>
          </a:p>
          <a:p>
            <a:r>
              <a:rPr lang="fi-FI" sz="1900" spc="30" dirty="0">
                <a:latin typeface="Gill Sans MT"/>
                <a:cs typeface="Gill Sans MT"/>
              </a:rPr>
              <a:t>Ohjaajalla on hyvä olla</a:t>
            </a:r>
            <a:r>
              <a:rPr lang="fi-FI" sz="1900" spc="45" dirty="0">
                <a:latin typeface="Gill Sans MT"/>
                <a:cs typeface="Gill Sans MT"/>
              </a:rPr>
              <a:t> EA-välineet kuten </a:t>
            </a:r>
            <a:r>
              <a:rPr lang="fi-FI" sz="1900" spc="60" dirty="0">
                <a:latin typeface="Gill Sans MT"/>
                <a:cs typeface="Gill Sans MT"/>
              </a:rPr>
              <a:t>kylmäpusseja </a:t>
            </a:r>
            <a:r>
              <a:rPr lang="fi-FI" sz="1900" spc="65" dirty="0">
                <a:latin typeface="Gill Sans MT"/>
                <a:cs typeface="Gill Sans MT"/>
              </a:rPr>
              <a:t>ja </a:t>
            </a:r>
            <a:r>
              <a:rPr lang="fi-FI" sz="1900" spc="70" dirty="0">
                <a:latin typeface="Gill Sans MT"/>
                <a:cs typeface="Gill Sans MT"/>
              </a:rPr>
              <a:t> </a:t>
            </a:r>
            <a:r>
              <a:rPr lang="fi-FI" sz="1900" spc="50" dirty="0">
                <a:latin typeface="Gill Sans MT"/>
                <a:cs typeface="Gill Sans MT"/>
              </a:rPr>
              <a:t>ideaalisiteitä.</a:t>
            </a:r>
            <a:endParaRPr lang="fi-FI" sz="1900" u="sng" spc="35" dirty="0">
              <a:uFill>
                <a:solidFill>
                  <a:srgbClr val="000000"/>
                </a:solidFill>
              </a:uFill>
              <a:latin typeface="Gill Sans MT"/>
              <a:cs typeface="Gill Sans MT"/>
            </a:endParaRPr>
          </a:p>
          <a:p>
            <a:r>
              <a:rPr lang="fi-FI" sz="1900" u="sng" spc="4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Ohjaaja </a:t>
            </a:r>
            <a:r>
              <a:rPr lang="fi-FI" sz="1900" u="sng" spc="6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on </a:t>
            </a:r>
            <a:r>
              <a:rPr lang="fi-FI" sz="1900" u="sng" spc="5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myös vastuullinen soittamaan </a:t>
            </a:r>
            <a:r>
              <a:rPr lang="fi-FI" sz="1900" u="sng" spc="3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tarvittaessa </a:t>
            </a:r>
            <a:r>
              <a:rPr lang="fi-FI" sz="1900" u="sng" spc="5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varuskunta</a:t>
            </a:r>
            <a:r>
              <a:rPr lang="fi-FI" sz="1900" u="sng" spc="6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sairaalaan </a:t>
            </a:r>
            <a:r>
              <a:rPr lang="fi-FI" sz="1900" u="sng" spc="4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tai </a:t>
            </a:r>
            <a:r>
              <a:rPr lang="fi-FI" sz="1900" u="sng" spc="9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pahim</a:t>
            </a:r>
            <a:r>
              <a:rPr lang="fi-FI" sz="1900" u="sng" spc="7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massa</a:t>
            </a:r>
            <a:r>
              <a:rPr lang="fi-FI" sz="1900" u="sng" spc="-1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lang="fi-FI" sz="1900" u="sng" spc="6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tapauksessa</a:t>
            </a:r>
            <a:r>
              <a:rPr lang="fi-FI" sz="1900" u="sng" spc="-1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lang="fi-FI" sz="1900" u="sng" spc="5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hätäkeskukseen</a:t>
            </a:r>
            <a:r>
              <a:rPr lang="fi-FI" sz="1900" u="sng" spc="-1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lang="fi-FI" sz="1900" u="sng" spc="45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(puh.</a:t>
            </a:r>
            <a:r>
              <a:rPr lang="fi-FI" sz="1900" u="sng" spc="-1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lang="fi-FI" sz="1900" u="sng" spc="20" dirty="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112).</a:t>
            </a:r>
            <a:endParaRPr lang="fi-FI" sz="1900" dirty="0">
              <a:latin typeface="Gill Sans MT"/>
              <a:cs typeface="Gill Sans MT"/>
            </a:endParaRPr>
          </a:p>
          <a:p>
            <a:endParaRPr lang="fi-FI" sz="1900" dirty="0"/>
          </a:p>
        </p:txBody>
      </p:sp>
    </p:spTree>
    <p:extLst>
      <p:ext uri="{BB962C8B-B14F-4D97-AF65-F5344CB8AC3E}">
        <p14:creationId xmlns:p14="http://schemas.microsoft.com/office/powerpoint/2010/main" val="4035602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260" y="136525"/>
            <a:ext cx="4518134" cy="956551"/>
          </a:xfrm>
        </p:spPr>
        <p:txBody>
          <a:bodyPr anchor="b">
            <a:normAutofit/>
          </a:bodyPr>
          <a:lstStyle/>
          <a:p>
            <a:r>
              <a:rPr lang="fi-FI" sz="3000" dirty="0"/>
              <a:t>VARUSMIESTEN LIIKUNTAKERHOTOIMINTA</a:t>
            </a:r>
          </a:p>
        </p:txBody>
      </p:sp>
      <p:graphicFrame>
        <p:nvGraphicFramePr>
          <p:cNvPr id="68" name="Sisällön paikkamerkki 2">
            <a:extLst>
              <a:ext uri="{FF2B5EF4-FFF2-40B4-BE49-F238E27FC236}">
                <a16:creationId xmlns:a16="http://schemas.microsoft.com/office/drawing/2014/main" id="{757E30F6-4DCD-6541-E048-1D1B5CF96F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5223" y="1229601"/>
          <a:ext cx="4518134" cy="5382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8B80E575-D837-4C1E-98C9-C2F62736B1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75"/>
          <a:stretch/>
        </p:blipFill>
        <p:spPr>
          <a:xfrm>
            <a:off x="5832000" y="10"/>
            <a:ext cx="3184061" cy="308953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41" r="23714" b="3"/>
          <a:stretch/>
        </p:blipFill>
        <p:spPr>
          <a:xfrm>
            <a:off x="9007941" y="3"/>
            <a:ext cx="3184061" cy="3089543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00"/>
          <a:stretch/>
        </p:blipFill>
        <p:spPr>
          <a:xfrm rot="5400000">
            <a:off x="8715740" y="3381740"/>
            <a:ext cx="3768460" cy="318405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05"/>
          <a:stretch/>
        </p:blipFill>
        <p:spPr>
          <a:xfrm rot="5400000">
            <a:off x="5533532" y="3375478"/>
            <a:ext cx="3780990" cy="318405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9F8E77D-EF61-4552-BF91-E9050C9B9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0794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32000" y="3077010"/>
            <a:ext cx="636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682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fi-FI" sz="4400" dirty="0">
                <a:solidFill>
                  <a:schemeClr val="tx1"/>
                </a:solidFill>
              </a:rPr>
            </a:br>
            <a:r>
              <a:rPr lang="fi-FI" sz="4400" dirty="0">
                <a:solidFill>
                  <a:schemeClr val="tx1"/>
                </a:solidFill>
              </a:rPr>
              <a:t>TAVOITTEENA TOIMIVA VLK-KERHO</a:t>
            </a:r>
            <a:endParaRPr lang="fi-FI" sz="4200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2759" y="2872899"/>
            <a:ext cx="4929351" cy="38011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i-FI" sz="1200" b="1" dirty="0"/>
          </a:p>
          <a:p>
            <a:r>
              <a:rPr lang="fi-FI" sz="1700" i="1" dirty="0"/>
              <a:t>1. Huolehdi tiedottamisesta ja tiedota riittävän ajoissa!</a:t>
            </a:r>
            <a:endParaRPr lang="fi-FI" sz="1700" dirty="0"/>
          </a:p>
          <a:p>
            <a:r>
              <a:rPr lang="fi-FI" sz="1700" i="1" dirty="0"/>
              <a:t>2. Hyödynnä käytössä olevat tilat ja välineet</a:t>
            </a:r>
            <a:endParaRPr lang="fi-FI" sz="1700" dirty="0"/>
          </a:p>
          <a:p>
            <a:r>
              <a:rPr lang="fi-FI" sz="1700" i="1" dirty="0"/>
              <a:t>3. Varmistu ohjaajien riittävyydestä ja innosta omalla esimerkilläsi</a:t>
            </a:r>
            <a:endParaRPr lang="fi-FI" sz="1700" dirty="0"/>
          </a:p>
          <a:p>
            <a:r>
              <a:rPr lang="fi-FI" sz="1700" i="1" dirty="0"/>
              <a:t>4. Huomio osallistujien taitotaso ja odotukset</a:t>
            </a:r>
            <a:endParaRPr lang="fi-FI" sz="1700" dirty="0"/>
          </a:p>
          <a:p>
            <a:r>
              <a:rPr lang="fi-FI" sz="1700" i="1" dirty="0"/>
              <a:t>5. Vaihtele sisältöjä ja kehitä koko-ajan uusia ”malleja”</a:t>
            </a:r>
          </a:p>
          <a:p>
            <a:r>
              <a:rPr lang="fi-FI" sz="1700" i="1" dirty="0"/>
              <a:t>6. Huomioi riskitekijät, </a:t>
            </a:r>
            <a:r>
              <a:rPr lang="fi-FI" sz="1700" i="1" dirty="0" err="1"/>
              <a:t>ea</a:t>
            </a:r>
            <a:r>
              <a:rPr lang="fi-FI" sz="1700" i="1" dirty="0"/>
              <a:t>, lämmittely…</a:t>
            </a:r>
          </a:p>
          <a:p>
            <a:r>
              <a:rPr lang="fi-FI" sz="1700" i="1" dirty="0"/>
              <a:t>7. Vältä seisoskelua</a:t>
            </a:r>
          </a:p>
          <a:p>
            <a:r>
              <a:rPr lang="fi-FI" sz="1700" i="1" dirty="0"/>
              <a:t>8. positiivinen asenne</a:t>
            </a:r>
          </a:p>
          <a:p>
            <a:pPr marL="0" indent="0">
              <a:buNone/>
            </a:pPr>
            <a:r>
              <a:rPr lang="fi-FI" sz="1200" b="1" i="1" dirty="0"/>
              <a:t>	</a:t>
            </a:r>
            <a:endParaRPr lang="fi-FI" sz="1200" b="1" dirty="0"/>
          </a:p>
        </p:txBody>
      </p:sp>
      <p:pic>
        <p:nvPicPr>
          <p:cNvPr id="4" name="Kuva 3" descr="Kuva, joka sisältää kohteen ulko, vuori, urheilu&#10;&#10;Kuvaus luotu automaattisesti">
            <a:extLst>
              <a:ext uri="{FF2B5EF4-FFF2-40B4-BE49-F238E27FC236}">
                <a16:creationId xmlns:a16="http://schemas.microsoft.com/office/drawing/2014/main" id="{B37CE8D2-CCD6-63C0-8F3C-97A55CC41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678" r="6589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1076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F3021EA-095D-4E73-B149-8AF3DC91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36" y="1028700"/>
            <a:ext cx="9947305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latin typeface="+mj-lt"/>
              </a:rPr>
              <a:t>Liikuntakäyntien kirjaaminen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F1AD05E-8A37-4512-89C5-346462F38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58" r="1" b="-5852"/>
          <a:stretch/>
        </p:blipFill>
        <p:spPr>
          <a:xfrm>
            <a:off x="2359009" y="3628604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F926D9E5-EA3E-4203-B068-F17C0E5601B7}"/>
              </a:ext>
            </a:extLst>
          </p:cNvPr>
          <p:cNvSpPr/>
          <p:nvPr/>
        </p:nvSpPr>
        <p:spPr>
          <a:xfrm>
            <a:off x="1145135" y="92283"/>
            <a:ext cx="9947305" cy="1036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bg1"/>
                </a:solidFill>
              </a:rPr>
              <a:t>Opetusvideot ja käyttöohjeet:</a:t>
            </a:r>
          </a:p>
          <a:p>
            <a:pPr algn="ctr"/>
            <a:endParaRPr lang="fi-FI" sz="2400" dirty="0">
              <a:solidFill>
                <a:schemeClr val="bg1"/>
              </a:solidFill>
            </a:endParaRPr>
          </a:p>
          <a:p>
            <a:pPr algn="ctr"/>
            <a:r>
              <a:rPr lang="fi-FI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www.sotilasurheilu.fi/vlkliikkuri</a:t>
            </a:r>
            <a:r>
              <a:rPr lang="fi-FI" sz="24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75782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7092814-527F-432B-9319-3AF5866DC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0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2B2890-1838-48C0-8AE7-C0A75C6D3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Suoritusten kirjaaminen</a:t>
            </a:r>
          </a:p>
        </p:txBody>
      </p:sp>
      <p:pic>
        <p:nvPicPr>
          <p:cNvPr id="5" name="Sisällön paikkamerkki 4" descr="Kuva, joka sisältää kohteen teksti, henkilö, sisä&#10;&#10;Kuvaus luotu automaattisesti">
            <a:extLst>
              <a:ext uri="{FF2B5EF4-FFF2-40B4-BE49-F238E27FC236}">
                <a16:creationId xmlns:a16="http://schemas.microsoft.com/office/drawing/2014/main" id="{30D2E3B1-2DC4-4777-B5DE-1E0B1CE42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9" r="1336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66FC03BC-1E75-406A-BA3E-6B7B8CACD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/>
              <a:t>Puhelimella</a:t>
            </a:r>
          </a:p>
          <a:p>
            <a:r>
              <a:rPr lang="en-US" sz="2200"/>
              <a:t>Tabletilla</a:t>
            </a:r>
          </a:p>
          <a:p>
            <a:r>
              <a:rPr lang="en-US" sz="2200"/>
              <a:t>Tietokoneella</a:t>
            </a:r>
          </a:p>
          <a:p>
            <a:r>
              <a:rPr lang="en-US" sz="2200"/>
              <a:t>Tai QR koodia käyttämällä (esim. Joukkuelajit, liikuntahallit)</a:t>
            </a:r>
          </a:p>
        </p:txBody>
      </p:sp>
    </p:spTree>
    <p:extLst>
      <p:ext uri="{BB962C8B-B14F-4D97-AF65-F5344CB8AC3E}">
        <p14:creationId xmlns:p14="http://schemas.microsoft.com/office/powerpoint/2010/main" val="3279124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3A9EEC2-49BA-4373-A4B3-CDAB6213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93" y="1202867"/>
            <a:ext cx="4851990" cy="962946"/>
          </a:xfrm>
        </p:spPr>
        <p:txBody>
          <a:bodyPr anchor="b"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Miksi ”Liikkuri”</a:t>
            </a:r>
          </a:p>
        </p:txBody>
      </p:sp>
      <p:pic>
        <p:nvPicPr>
          <p:cNvPr id="9" name="Kuva 8" descr="Kuva, joka sisältää kohteen sisä, henkilö&#10;&#10;Kuvaus luotu automaattisesti">
            <a:extLst>
              <a:ext uri="{FF2B5EF4-FFF2-40B4-BE49-F238E27FC236}">
                <a16:creationId xmlns:a16="http://schemas.microsoft.com/office/drawing/2014/main" id="{F7EF176A-544C-404E-92E1-58299B3AB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96" r="15722"/>
          <a:stretch/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11" name="Kuva 10" descr="Kuva, joka sisältää kohteen sisä, urheilu, laite, levytanko&#10;&#10;Kuvaus luotu automaattisesti">
            <a:extLst>
              <a:ext uri="{FF2B5EF4-FFF2-40B4-BE49-F238E27FC236}">
                <a16:creationId xmlns:a16="http://schemas.microsoft.com/office/drawing/2014/main" id="{65ADD0CA-D971-442F-A13F-57D1A5D73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1" r="20692" b="2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66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uva 14" descr="Kuva, joka sisältää kohteen ulko, puu, henkilö, urheilu&#10;&#10;Kuvaus luotu automaattisesti">
            <a:extLst>
              <a:ext uri="{FF2B5EF4-FFF2-40B4-BE49-F238E27FC236}">
                <a16:creationId xmlns:a16="http://schemas.microsoft.com/office/drawing/2014/main" id="{78AB02F3-C476-4454-A38D-4B18E956F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2" r="1" b="1"/>
          <a:stretch/>
        </p:blipFill>
        <p:spPr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B596FC-3101-4B13-A299-9AE15957A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809" y="2846851"/>
            <a:ext cx="4851990" cy="3330111"/>
          </a:xfrm>
        </p:spPr>
        <p:txBody>
          <a:bodyPr>
            <a:normAutofit fontScale="92500" lnSpcReduction="10000"/>
          </a:bodyPr>
          <a:lstStyle/>
          <a:p>
            <a:r>
              <a:rPr lang="fi-FI" sz="1600" dirty="0"/>
              <a:t>Yksittäinen varusmies näkee puhelimellaan tulevat kerhot ja onko muita pelaajia / harrastajia tulossa liikkumaan.</a:t>
            </a:r>
          </a:p>
          <a:p>
            <a:r>
              <a:rPr lang="fi-FI" sz="1600" dirty="0"/>
              <a:t>Joukkuelajeissa yksiköiden yhteiset kerhot ja niiden ilmoittautuminen siten, että kaikki mahtuvat pelaamaan.</a:t>
            </a:r>
          </a:p>
          <a:p>
            <a:r>
              <a:rPr lang="fi-FI" sz="1600" dirty="0"/>
              <a:t>Tapahtumiin tai turnauksiin ilmoittautuminen.</a:t>
            </a:r>
          </a:p>
          <a:p>
            <a:r>
              <a:rPr lang="fi-FI" sz="1600" dirty="0"/>
              <a:t>Varusmiestoimikunta voi seurata yksiköiden / joukkueiden liikkumismääriä.</a:t>
            </a:r>
          </a:p>
          <a:p>
            <a:r>
              <a:rPr lang="fi-FI" sz="1600" dirty="0"/>
              <a:t>Henkilökunta saa tiedot liikuntatilojen, sekä liikuntavälineiden käyttöasteesta ja voi reagoida tarpeen mukaan.</a:t>
            </a:r>
          </a:p>
          <a:p>
            <a:r>
              <a:rPr lang="fi-FI" sz="1600" dirty="0"/>
              <a:t>Puolustusministeriö ja Puolustusvoimien Pääesikunta seuraa varusmiesten vapaa-ajan liikunta suoritusmääriä vuosittain.</a:t>
            </a:r>
          </a:p>
        </p:txBody>
      </p:sp>
      <p:pic>
        <p:nvPicPr>
          <p:cNvPr id="17" name="Kuva 1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92A88E4-3815-4FD5-9014-7CEA18700D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769" y="5922449"/>
            <a:ext cx="1760870" cy="920683"/>
          </a:xfrm>
          <a:prstGeom prst="rect">
            <a:avLst/>
          </a:prstGeom>
        </p:spPr>
      </p:pic>
      <p:pic>
        <p:nvPicPr>
          <p:cNvPr id="20" name="Kuva 1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DB0CB69-1462-4773-BA50-BB9E893E85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870" y="5906897"/>
            <a:ext cx="2766837" cy="9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42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87879B-124F-EC6C-15A2-D1AB64EB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fi-FI" sz="3200"/>
              <a:t>Palattuani </a:t>
            </a:r>
            <a:br>
              <a:rPr lang="fi-FI" sz="3200"/>
            </a:br>
            <a:r>
              <a:rPr lang="fi-FI" sz="3200"/>
              <a:t>joukko-osastoon VARUSKUNTAAN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BD3370-DF88-AF7A-9779-AA8D34FDD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1" y="267629"/>
            <a:ext cx="5018048" cy="633389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1600" b="1" dirty="0"/>
              <a:t>Kalenteri saapumiserällemme</a:t>
            </a:r>
          </a:p>
          <a:p>
            <a:r>
              <a:rPr lang="fi-FI" sz="1600" dirty="0"/>
              <a:t>Tammikuu</a:t>
            </a:r>
          </a:p>
          <a:p>
            <a:endParaRPr lang="fi-FI" sz="1600" dirty="0"/>
          </a:p>
          <a:p>
            <a:endParaRPr lang="fi-FI" sz="1600" dirty="0"/>
          </a:p>
          <a:p>
            <a:r>
              <a:rPr lang="fi-FI" sz="1600" dirty="0"/>
              <a:t>Helmikuu</a:t>
            </a:r>
          </a:p>
          <a:p>
            <a:endParaRPr lang="fi-FI" sz="1600" dirty="0"/>
          </a:p>
          <a:p>
            <a:endParaRPr lang="fi-FI" sz="1600" dirty="0"/>
          </a:p>
          <a:p>
            <a:r>
              <a:rPr lang="fi-FI" sz="1600" dirty="0"/>
              <a:t>Maaliskuu</a:t>
            </a:r>
          </a:p>
          <a:p>
            <a:endParaRPr lang="fi-FI" sz="1600" dirty="0"/>
          </a:p>
          <a:p>
            <a:endParaRPr lang="fi-FI" sz="1600" dirty="0"/>
          </a:p>
          <a:p>
            <a:r>
              <a:rPr lang="fi-FI" sz="1600" dirty="0"/>
              <a:t>Huhtikuu</a:t>
            </a:r>
          </a:p>
          <a:p>
            <a:endParaRPr lang="fi-FI" sz="1600" dirty="0"/>
          </a:p>
          <a:p>
            <a:endParaRPr lang="fi-FI" sz="1600" dirty="0"/>
          </a:p>
          <a:p>
            <a:r>
              <a:rPr lang="fi-FI" sz="1600" dirty="0"/>
              <a:t>Toukokuu</a:t>
            </a:r>
          </a:p>
          <a:p>
            <a:endParaRPr lang="fi-FI" sz="1600" dirty="0"/>
          </a:p>
          <a:p>
            <a:endParaRPr lang="fi-FI" sz="1600" dirty="0"/>
          </a:p>
          <a:p>
            <a:r>
              <a:rPr lang="fi-FI" sz="1600" dirty="0"/>
              <a:t>Kesäkuu</a:t>
            </a:r>
          </a:p>
        </p:txBody>
      </p:sp>
      <p:pic>
        <p:nvPicPr>
          <p:cNvPr id="7" name="Kuva 6" descr="Kuva, joka sisältää kohteen teksti, Ihmisen kasvot, mies, vaate&#10;&#10;Kuvaus luotu automaattisesti">
            <a:extLst>
              <a:ext uri="{FF2B5EF4-FFF2-40B4-BE49-F238E27FC236}">
                <a16:creationId xmlns:a16="http://schemas.microsoft.com/office/drawing/2014/main" id="{A7884F8B-065E-D5E0-B595-A0292C90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15" y="741391"/>
            <a:ext cx="5551059" cy="538452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5293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1"/>
          <p:cNvSpPr>
            <a:spLocks noGrp="1"/>
          </p:cNvSpPr>
          <p:nvPr>
            <p:ph type="title"/>
          </p:nvPr>
        </p:nvSpPr>
        <p:spPr>
          <a:xfrm>
            <a:off x="1" y="365125"/>
            <a:ext cx="5992836" cy="1938076"/>
          </a:xfrm>
        </p:spPr>
        <p:txBody>
          <a:bodyPr>
            <a:normAutofit/>
          </a:bodyPr>
          <a:lstStyle/>
          <a:p>
            <a:r>
              <a:rPr lang="fi-FI" sz="4200" dirty="0">
                <a:solidFill>
                  <a:schemeClr val="tx1"/>
                </a:solidFill>
              </a:rPr>
              <a:t>JOUKKO-OSASTOJEN</a:t>
            </a:r>
            <a:br>
              <a:rPr lang="fi-FI" sz="4200" dirty="0">
                <a:solidFill>
                  <a:schemeClr val="tx1"/>
                </a:solidFill>
              </a:rPr>
            </a:br>
            <a:r>
              <a:rPr lang="fi-FI" sz="4200" dirty="0">
                <a:solidFill>
                  <a:schemeClr val="tx1"/>
                </a:solidFill>
              </a:rPr>
              <a:t> ESITTELYT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 lnSpcReduction="10000"/>
          </a:bodyPr>
          <a:lstStyle/>
          <a:p>
            <a:r>
              <a:rPr lang="fi-FI" sz="1400" dirty="0"/>
              <a:t>Kirjaa ylös jokaisesta varuskunnasta asia, joka on erityisen hyvin tehty</a:t>
            </a:r>
          </a:p>
          <a:p>
            <a:pPr marL="0" indent="0">
              <a:buNone/>
            </a:pPr>
            <a:endParaRPr lang="fi-FI" sz="1100" dirty="0"/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	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r>
              <a:rPr lang="fi-FI" sz="1100" dirty="0"/>
              <a:t>-</a:t>
            </a:r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endParaRPr lang="fi-FI" sz="1100" dirty="0"/>
          </a:p>
          <a:p>
            <a:pPr marL="457200" lvl="1" indent="0">
              <a:buNone/>
            </a:pPr>
            <a:endParaRPr lang="fi-FI" sz="1100" dirty="0"/>
          </a:p>
        </p:txBody>
      </p:sp>
      <p:pic>
        <p:nvPicPr>
          <p:cNvPr id="6" name="Kuva 5" descr="Kuva, joka sisältää kohteen rakennus, taivas, henkilö, ulko&#10;&#10;Kuvaus luotu automaattisesti">
            <a:extLst>
              <a:ext uri="{FF2B5EF4-FFF2-40B4-BE49-F238E27FC236}">
                <a16:creationId xmlns:a16="http://schemas.microsoft.com/office/drawing/2014/main" id="{B8AC77C7-D921-15FA-30B9-5229A943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188" b="1577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0" name="Kuva 9" descr="Kuva, joka sisältää kohteen taivas, puu, ulko, urheilu&#10;&#10;Kuvaus luotu automaattisesti">
            <a:extLst>
              <a:ext uri="{FF2B5EF4-FFF2-40B4-BE49-F238E27FC236}">
                <a16:creationId xmlns:a16="http://schemas.microsoft.com/office/drawing/2014/main" id="{84272F8F-A4FB-5B5D-E673-A94352CE68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3101" b="671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584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4ECA91-96A5-548E-4A31-7224643F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MUISTIINPANOT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1A12C6-DB82-19DB-32D8-0336C8E4F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  <a:p>
            <a:r>
              <a:rPr lang="fi-FI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89725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31EC21-31AB-5B61-8462-E9CB87C8A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Yhteystiedot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0EE4F1-953A-E57C-A64C-DA64F23BB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Toiminnanjohtaja Jouni Leppäsaajo</a:t>
            </a:r>
          </a:p>
          <a:p>
            <a:pPr lvl="1"/>
            <a:r>
              <a:rPr lang="fi-FI" dirty="0"/>
              <a:t>Puh 040 129 0504</a:t>
            </a:r>
          </a:p>
          <a:p>
            <a:pPr lvl="1"/>
            <a:r>
              <a:rPr lang="fi-FI" dirty="0">
                <a:hlinkClick r:id="rId2"/>
              </a:rPr>
              <a:t>Jouni.leppasaajo@sotilasurheilu.fi</a:t>
            </a:r>
            <a:r>
              <a:rPr lang="fi-FI" dirty="0"/>
              <a:t> </a:t>
            </a:r>
            <a:br>
              <a:rPr lang="fi-FI" dirty="0"/>
            </a:br>
            <a:endParaRPr lang="fi-FI" dirty="0"/>
          </a:p>
          <a:p>
            <a:r>
              <a:rPr lang="fi-FI" dirty="0"/>
              <a:t>Koulutuspäällikkö Santeri Martikainen</a:t>
            </a:r>
          </a:p>
          <a:p>
            <a:pPr lvl="1"/>
            <a:r>
              <a:rPr lang="fi-FI" dirty="0"/>
              <a:t>Puh 040 128 6799</a:t>
            </a:r>
          </a:p>
          <a:p>
            <a:pPr lvl="1"/>
            <a:r>
              <a:rPr lang="fi-FI" dirty="0">
                <a:hlinkClick r:id="rId3"/>
              </a:rPr>
              <a:t>Santeri.martikainen@sotilasurheilu.fi</a:t>
            </a:r>
            <a:r>
              <a:rPr lang="fi-FI" dirty="0"/>
              <a:t> </a:t>
            </a:r>
          </a:p>
          <a:p>
            <a:pPr lvl="1"/>
            <a:endParaRPr lang="fi-FI" dirty="0"/>
          </a:p>
          <a:p>
            <a:pPr lvl="1"/>
            <a:r>
              <a:rPr lang="fi-FI" dirty="0">
                <a:hlinkClick r:id="rId4"/>
              </a:rPr>
              <a:t>www.sotilasurheulu.fi</a:t>
            </a:r>
            <a:r>
              <a:rPr lang="fi-FI" dirty="0"/>
              <a:t> </a:t>
            </a:r>
          </a:p>
          <a:p>
            <a:pPr marL="457200" lvl="1" indent="0">
              <a:buNone/>
            </a:pPr>
            <a:r>
              <a:rPr lang="fi-FI" dirty="0"/>
              <a:t>(Instagram, Facebook, YouTube)</a:t>
            </a:r>
          </a:p>
        </p:txBody>
      </p:sp>
    </p:spTree>
    <p:extLst>
      <p:ext uri="{BB962C8B-B14F-4D97-AF65-F5344CB8AC3E}">
        <p14:creationId xmlns:p14="http://schemas.microsoft.com/office/powerpoint/2010/main" val="7362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9B6C31-74F3-4779-A246-2FCA60CD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351679" cy="1616203"/>
          </a:xfrm>
        </p:spPr>
        <p:txBody>
          <a:bodyPr anchor="b">
            <a:normAutofit/>
          </a:bodyPr>
          <a:lstStyle/>
          <a:p>
            <a:r>
              <a:rPr lang="fi-FI" sz="3200"/>
              <a:t>Toiminnan aloittaminen 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681819-8FA4-47CF-BE86-594B94866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51679" cy="3447832"/>
          </a:xfrm>
        </p:spPr>
        <p:txBody>
          <a:bodyPr anchor="t">
            <a:normAutofit/>
          </a:bodyPr>
          <a:lstStyle/>
          <a:p>
            <a:r>
              <a:rPr lang="fi-FI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i-FI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nnen uuden saapumiserän astumista palvelukseen rekrytoidaan ja valitaan tulevat  kerhojen ohjaajat </a:t>
            </a:r>
          </a:p>
          <a:p>
            <a:r>
              <a:rPr lang="fi-FI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Koulutetaan uudet vetäjät kerhotoimintaan.</a:t>
            </a:r>
          </a:p>
          <a:p>
            <a:r>
              <a:rPr lang="fi-FI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Tehdään suunnitelma miten ja milloin kerhoja pyöritetään.</a:t>
            </a:r>
          </a:p>
          <a:p>
            <a:r>
              <a:rPr lang="fi-FI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Varataan tarvittavat liikuntatilat kerhotoimintaan.</a:t>
            </a:r>
          </a:p>
          <a:p>
            <a:r>
              <a:rPr lang="fi-FI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Tarkistetaan, että </a:t>
            </a:r>
            <a:r>
              <a:rPr lang="fi-FI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urheiluvälineitä on riittävästi.</a:t>
            </a:r>
          </a:p>
          <a:p>
            <a:r>
              <a:rPr lang="fi-FI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Tarkistetaan EA-välineet</a:t>
            </a:r>
          </a:p>
          <a:p>
            <a:r>
              <a:rPr lang="fi-FI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Aloitetaan toiminnan markkinointi </a:t>
            </a:r>
            <a:r>
              <a:rPr lang="fi-FI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uuden saapumiserän tullessa taloon.</a:t>
            </a:r>
          </a:p>
          <a:p>
            <a:r>
              <a:rPr lang="fi-FI" sz="1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Käytännössä uudet kerhot alkavat pyöriä 2-3 viikkoa alokkaiden tulosta.</a:t>
            </a:r>
          </a:p>
          <a:p>
            <a:pPr marL="0" indent="0">
              <a:buNone/>
            </a:pPr>
            <a:endParaRPr lang="fi-FI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1000" b="1" u="sn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Muista y</a:t>
            </a:r>
            <a:r>
              <a:rPr lang="fi-FI" sz="10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hteistyö henkilökunnan</a:t>
            </a:r>
            <a:br>
              <a:rPr lang="fi-FI" sz="10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10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kanssa!</a:t>
            </a:r>
          </a:p>
        </p:txBody>
      </p:sp>
      <p:pic>
        <p:nvPicPr>
          <p:cNvPr id="6" name="Kuva 5" descr="Kuva, joka sisältää kohteen ulko, puu, maa, ruoho&#10;&#10;Kuvaus luotu automaattisesti">
            <a:extLst>
              <a:ext uri="{FF2B5EF4-FFF2-40B4-BE49-F238E27FC236}">
                <a16:creationId xmlns:a16="http://schemas.microsoft.com/office/drawing/2014/main" id="{73BBB1D9-45B3-4F9D-A66C-7545ED5B27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723"/>
          <a:stretch/>
        </p:blipFill>
        <p:spPr>
          <a:xfrm>
            <a:off x="5065566" y="10"/>
            <a:ext cx="7032825" cy="437880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Kuva, joka sisältää kohteen taivas, ulko, henkilö, lumi&#10;&#10;Kuvaus luotu automaattisesti">
            <a:extLst>
              <a:ext uri="{FF2B5EF4-FFF2-40B4-BE49-F238E27FC236}">
                <a16:creationId xmlns:a16="http://schemas.microsoft.com/office/drawing/2014/main" id="{1F441874-686B-4124-BA63-440E9FED4D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4938" r="4945" b="1"/>
          <a:stretch/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10" name="Kuva 9" descr="Kuva, joka sisältää kohteen taivas, henkilö, ulko, yleisurheilu&#10;&#10;Kuvaus luotu automaattisesti">
            <a:extLst>
              <a:ext uri="{FF2B5EF4-FFF2-40B4-BE49-F238E27FC236}">
                <a16:creationId xmlns:a16="http://schemas.microsoft.com/office/drawing/2014/main" id="{65F4B095-EF08-4203-82F2-2500489F36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98" r="16311" b="4"/>
          <a:stretch/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447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EFB2A2C-9E08-17D1-368F-4A509CE1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 err="1"/>
              <a:t>Rerkry</a:t>
            </a:r>
            <a:r>
              <a:rPr lang="fi-FI" sz="5400" b="1" dirty="0" err="1"/>
              <a:t>REKRYTOINTI</a:t>
            </a:r>
            <a:br>
              <a:rPr lang="fi-FI" sz="5400" b="1" dirty="0"/>
            </a:br>
            <a:r>
              <a:rPr lang="fi-FI" dirty="0" err="1"/>
              <a:t>t</a:t>
            </a:r>
            <a:r>
              <a:rPr lang="fi-FI" sz="5400" b="1" dirty="0" err="1"/>
              <a:t>REKRYTOINTI</a:t>
            </a:r>
            <a:br>
              <a:rPr lang="fi-FI" sz="5400" b="1" dirty="0"/>
            </a:br>
            <a:r>
              <a:rPr lang="fi-FI" sz="4000" dirty="0">
                <a:latin typeface="Amasis MT Pro Black" panose="02040A04050005020304" pitchFamily="18" charset="0"/>
              </a:rPr>
              <a:t>o</a:t>
            </a:r>
            <a:br>
              <a:rPr lang="fi-FI" sz="4000" dirty="0">
                <a:latin typeface="Amasis MT Pro Black" panose="02040A04050005020304" pitchFamily="18" charset="0"/>
              </a:rPr>
            </a:br>
            <a:br>
              <a:rPr lang="fi-FI" sz="4000" dirty="0">
                <a:latin typeface="Amasis MT Pro Black" panose="02040A04050005020304" pitchFamily="18" charset="0"/>
              </a:rPr>
            </a:b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UUSIEN OHJAAJIEN REKRYTOINTI</a:t>
            </a:r>
            <a:b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+mn-cs"/>
              </a:rPr>
            </a:br>
            <a:r>
              <a:rPr lang="fi-FI" sz="3600" dirty="0" err="1">
                <a:latin typeface="Amasis MT Pro Black" panose="020B0604020202020204" pitchFamily="18" charset="0"/>
              </a:rPr>
              <a:t>intirRRekrytointi</a:t>
            </a:r>
            <a:endParaRPr lang="fi-FI" sz="3600" dirty="0">
              <a:latin typeface="Amasis MT Pro Black" panose="020B0604020202020204" pitchFamily="18" charset="0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ABAAB0-8539-70D3-5436-C0393FBCE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2200" b="1" dirty="0"/>
              <a:t>UUSIEN OHJAAJIEN REKRYTOINTI</a:t>
            </a:r>
          </a:p>
          <a:p>
            <a:r>
              <a:rPr lang="fi-FI" sz="2200" i="1" dirty="0"/>
              <a:t>1. Aloita uusien ohjaajien rekrytointi noin kaksi kuukautta ennen saapumiserän vaihtumista.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i-FI" sz="1800" i="1" dirty="0"/>
              <a:t>Kerhoissa kävijöistä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i-FI" sz="1800" i="1" dirty="0"/>
              <a:t>Aliupseerikurssilta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i-FI" sz="1800" i="1" dirty="0"/>
              <a:t>Vapaaehtoisista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i-FI" sz="1800" dirty="0"/>
              <a:t>6kk/9kk/11kk palvelevista ohjaajaksi haluavista</a:t>
            </a:r>
          </a:p>
          <a:p>
            <a:r>
              <a:rPr lang="fi-FI" sz="2200" i="1" dirty="0"/>
              <a:t>2. Tee tehtävästä houkutteleva=miksi vetäjäksi</a:t>
            </a:r>
          </a:p>
          <a:p>
            <a:r>
              <a:rPr lang="fi-FI" sz="2200" b="1" i="1" dirty="0"/>
              <a:t>3. Yhteistyö HK kanssa!</a:t>
            </a:r>
            <a:endParaRPr lang="fi-FI" sz="2200" b="1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8BF1BA1-77A0-1974-2E90-D05FAFA70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81B604-447C-4A25-A56D-A9A35FA3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  <a:t>Esimerkkejä ohjaajien palkitsemisesta</a:t>
            </a:r>
            <a:br>
              <a:rPr lang="fi-FI" sz="2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CAE724E-7158-BF58-3585-8657145A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11" y="742789"/>
            <a:ext cx="418727" cy="632042"/>
          </a:xfrm>
          <a:prstGeom prst="rect">
            <a:avLst/>
          </a:prstGeom>
        </p:spPr>
      </p:pic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henkilö, mies, paita, sininen&#10;&#10;Kuvaus luotu automaattisesti">
            <a:extLst>
              <a:ext uri="{FF2B5EF4-FFF2-40B4-BE49-F238E27FC236}">
                <a16:creationId xmlns:a16="http://schemas.microsoft.com/office/drawing/2014/main" id="{827122AE-0CD0-0688-B65C-8834C18B4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83908" y="1589964"/>
            <a:ext cx="1162460" cy="1162460"/>
          </a:xfrm>
          <a:prstGeom prst="rect">
            <a:avLst/>
          </a:prstGeom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C76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uva 9" descr="Kuva, joka sisältää kohteen henkilö, seisominen, poseeraaminen, tumma&#10;&#10;Kuvaus luotu automaattisesti">
            <a:extLst>
              <a:ext uri="{FF2B5EF4-FFF2-40B4-BE49-F238E27FC236}">
                <a16:creationId xmlns:a16="http://schemas.microsoft.com/office/drawing/2014/main" id="{EBB19F2B-741F-209F-18D0-956D66718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33024" y="3050442"/>
            <a:ext cx="1338261" cy="2990528"/>
          </a:xfrm>
          <a:prstGeom prst="rect">
            <a:avLst/>
          </a:prstGeom>
        </p:spPr>
      </p:pic>
      <p:sp>
        <p:nvSpPr>
          <p:cNvPr id="91" name="Right Triangle 90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Triangle 94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 descr="Kuva, joka sisältää kohteen sisä, pullo, ruokailuvälineet, sulje&#10;&#10;Kuvaus luotu automaattisesti">
            <a:extLst>
              <a:ext uri="{FF2B5EF4-FFF2-40B4-BE49-F238E27FC236}">
                <a16:creationId xmlns:a16="http://schemas.microsoft.com/office/drawing/2014/main" id="{FAE27127-7270-90DD-2851-65125ECCC9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725667" y="798247"/>
            <a:ext cx="3644104" cy="1876714"/>
          </a:xfrm>
          <a:prstGeom prst="rect">
            <a:avLst/>
          </a:prstGeom>
        </p:spPr>
      </p:pic>
      <p:pic>
        <p:nvPicPr>
          <p:cNvPr id="11" name="Kuva 10" descr="Kuva, joka sisältää kohteen lumi, taivas, ulko, henkilö&#10;&#10;Kuvaus luotu automaattisesti">
            <a:extLst>
              <a:ext uri="{FF2B5EF4-FFF2-40B4-BE49-F238E27FC236}">
                <a16:creationId xmlns:a16="http://schemas.microsoft.com/office/drawing/2014/main" id="{EF05F2C3-99BB-B5DB-130B-641720D2F6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7758" b="17166"/>
          <a:stretch/>
        </p:blipFill>
        <p:spPr>
          <a:xfrm>
            <a:off x="4379082" y="2979485"/>
            <a:ext cx="2861689" cy="1611332"/>
          </a:xfrm>
          <a:prstGeom prst="rect">
            <a:avLst/>
          </a:prstGeom>
        </p:spPr>
      </p:pic>
      <p:sp>
        <p:nvSpPr>
          <p:cNvPr id="97" name="Right Triangle 96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isällön paikkamerkki 2">
            <a:extLst>
              <a:ext uri="{FF2B5EF4-FFF2-40B4-BE49-F238E27FC236}">
                <a16:creationId xmlns:a16="http://schemas.microsoft.com/office/drawing/2014/main" id="{EEE89804-3623-4851-9F17-A3279186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297" y="3153048"/>
            <a:ext cx="3706577" cy="3061485"/>
          </a:xfrm>
        </p:spPr>
        <p:txBody>
          <a:bodyPr anchor="ctr">
            <a:normAutofit/>
          </a:bodyPr>
          <a:lstStyle/>
          <a:p>
            <a:r>
              <a:rPr lang="fi-FI" sz="1100" spc="70">
                <a:latin typeface="Arial" panose="020B0604020202020204" pitchFamily="34" charset="0"/>
                <a:cs typeface="Arial" panose="020B0604020202020204" pitchFamily="34" charset="0"/>
              </a:rPr>
              <a:t>VLK – koulutuksen käyvät saavat Sotilasurheiluliiton VLK-paidan.</a:t>
            </a:r>
          </a:p>
          <a:p>
            <a:r>
              <a:rPr lang="fi-FI" sz="1100" spc="55">
                <a:latin typeface="Arial" panose="020B0604020202020204" pitchFamily="34" charset="0"/>
                <a:cs typeface="Arial" panose="020B0604020202020204" pitchFamily="34" charset="0"/>
              </a:rPr>
              <a:t>2 vrk VLK – koulutus urheiluopistolla.</a:t>
            </a:r>
          </a:p>
          <a:p>
            <a:r>
              <a:rPr lang="fi-FI" sz="1100" spc="30">
                <a:latin typeface="Arial" panose="020B0604020202020204" pitchFamily="34" charset="0"/>
                <a:cs typeface="Arial" panose="020B0604020202020204" pitchFamily="34" charset="0"/>
              </a:rPr>
              <a:t>Joukko-osasto voi kirjoittaa VLK- ohjaajalle työtodistuksen kerhotoiminnan johtamisesta.</a:t>
            </a:r>
            <a:endParaRPr lang="fi-FI" sz="1100" spc="35"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1100" spc="4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Joukko-osasto voi palkita hyvän VLK-ohjaajan urheiluasulla</a:t>
            </a:r>
          </a:p>
          <a:p>
            <a:r>
              <a:rPr lang="fi-FI" sz="1100" spc="4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Joukko-osaston kilta tai urheiluseura voi palkita hyvän ohjaajan stipendillä</a:t>
            </a:r>
          </a:p>
          <a:p>
            <a:r>
              <a:rPr lang="fi-FI" sz="1100" spc="4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Varusmiestoimikunta voi palkita VLK-ohjaajat yhteisellä ”palkintoiltamalla” (elokuva, ruokailu, reissu esim. laskettelu, paintball)</a:t>
            </a:r>
          </a:p>
          <a:p>
            <a:r>
              <a:rPr lang="fi-FI" sz="1100" spc="45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Kuntoisuusloma.</a:t>
            </a:r>
            <a:endParaRPr lang="fi-FI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90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>
            <a:extLst>
              <a:ext uri="{FF2B5EF4-FFF2-40B4-BE49-F238E27FC236}">
                <a16:creationId xmlns:a16="http://schemas.microsoft.com/office/drawing/2014/main" id="{3F11DB35-B4E7-4DBE-991A-05EAE2FF3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5700" y="4763"/>
            <a:ext cx="10515600" cy="1325562"/>
          </a:xfrm>
        </p:spPr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0483" name="Sisällön paikkamerkki 3">
            <a:extLst>
              <a:ext uri="{FF2B5EF4-FFF2-40B4-BE49-F238E27FC236}">
                <a16:creationId xmlns:a16="http://schemas.microsoft.com/office/drawing/2014/main" id="{9575DD71-2E06-417A-A607-4153D04D2F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0484" name="Kuva 4">
            <a:extLst>
              <a:ext uri="{FF2B5EF4-FFF2-40B4-BE49-F238E27FC236}">
                <a16:creationId xmlns:a16="http://schemas.microsoft.com/office/drawing/2014/main" id="{C987093E-BAC0-4B48-BCDA-19C17ABD8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18" y="26638"/>
            <a:ext cx="11209468" cy="688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kstiruutu 5">
            <a:extLst>
              <a:ext uri="{FF2B5EF4-FFF2-40B4-BE49-F238E27FC236}">
                <a16:creationId xmlns:a16="http://schemas.microsoft.com/office/drawing/2014/main" id="{28425BA5-E3A9-4489-B48A-BBC6CE13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5" y="144463"/>
            <a:ext cx="7994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VARUSMIESTEN KEHONPAINOSUHDE 1993 - 2021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1C9CBC8-2A2B-F483-C741-3BD31739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888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/>
          <p:cNvSpPr/>
          <p:nvPr/>
        </p:nvSpPr>
        <p:spPr>
          <a:xfrm>
            <a:off x="2495600" y="260648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Varusmiespalveluksen aloittaneiden miesten kestävyyskunto 1975-2020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934" y="5818158"/>
            <a:ext cx="908547" cy="80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7623607-E7A5-3645-A563-296508A68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7178"/>
            <a:ext cx="12192000" cy="659337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2690948" y="260648"/>
            <a:ext cx="799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VARUSMIESTEN COOPER TULOKSET 1975 - 2021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EFF3988-105D-54A1-894C-7F26D18C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11918910" cy="70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8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6B65A1C-C78D-DD81-0616-178DAD7E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42" y="0"/>
            <a:ext cx="12067012" cy="69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49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iltäv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15115</TotalTime>
  <Words>1267</Words>
  <Application>Microsoft Office PowerPoint</Application>
  <PresentationFormat>Laajakuva</PresentationFormat>
  <Paragraphs>395</Paragraphs>
  <Slides>38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4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56" baseType="lpstr">
      <vt:lpstr>Abadi</vt:lpstr>
      <vt:lpstr>Amasis MT Pro Black</vt:lpstr>
      <vt:lpstr>Arial</vt:lpstr>
      <vt:lpstr>Berlin Sans FB</vt:lpstr>
      <vt:lpstr>Calibri</vt:lpstr>
      <vt:lpstr>Calibri Light</vt:lpstr>
      <vt:lpstr>Comic Sans MS</vt:lpstr>
      <vt:lpstr>Courier New</vt:lpstr>
      <vt:lpstr>DIN Condensed</vt:lpstr>
      <vt:lpstr>Franklin Gothic Medium</vt:lpstr>
      <vt:lpstr>Gill Sans MT</vt:lpstr>
      <vt:lpstr>Times New Roman</vt:lpstr>
      <vt:lpstr>Wingdings</vt:lpstr>
      <vt:lpstr>Office-teema</vt:lpstr>
      <vt:lpstr>1_Office-teema</vt:lpstr>
      <vt:lpstr>2_Office-teema</vt:lpstr>
      <vt:lpstr>3_Office-teema</vt:lpstr>
      <vt:lpstr>Acrobat Document</vt:lpstr>
      <vt:lpstr>PowerPoint-esitys</vt:lpstr>
      <vt:lpstr>Kerro itsestäsi</vt:lpstr>
      <vt:lpstr>VARUSMIESTEN LIIKUNTAKERHOTOIMINTA</vt:lpstr>
      <vt:lpstr>Toiminnan aloittaminen  </vt:lpstr>
      <vt:lpstr>RerkryREKRYTOINTI tREKRYTOINTI o  UUSIEN OHJAAJIEN REKRYTOINTI  intirRRekrytointi</vt:lpstr>
      <vt:lpstr>Esimerkkejä ohjaajien palkitsemisesta </vt:lpstr>
      <vt:lpstr>PowerPoint-esitys</vt:lpstr>
      <vt:lpstr>PowerPoint-esitys</vt:lpstr>
      <vt:lpstr>PowerPoint-esitys</vt:lpstr>
      <vt:lpstr>PowerPoint-esitys</vt:lpstr>
      <vt:lpstr>Näitä lajeja kerhoissa harrastettiin vuonna 2023.</vt:lpstr>
      <vt:lpstr>PowerPoint-esitys</vt:lpstr>
      <vt:lpstr>MATALAN KYNNYKSEN LAJIT   </vt:lpstr>
      <vt:lpstr>Suunnittele tulevan saapumiserän VLK-oppitunti.  Muista mainita ainakin seuraavat asiat: </vt:lpstr>
      <vt:lpstr>MOTIVAATIOSI LÄHTEÄ  VLK-KERHOIHIN</vt:lpstr>
      <vt:lpstr>Millainen on hyvä ohjaaja?</vt:lpstr>
      <vt:lpstr>LIIKUNTAOSIO - TUPALIIGA</vt:lpstr>
      <vt:lpstr>HUOLEHDI TIEDOTTAMISESTA</vt:lpstr>
      <vt:lpstr>PowerPoint-esitys</vt:lpstr>
      <vt:lpstr>PowerPoint-esitys</vt:lpstr>
      <vt:lpstr>PowerPoint-esitys</vt:lpstr>
      <vt:lpstr>PowerPoint-esitys</vt:lpstr>
      <vt:lpstr>TEHTÄVÄ - MAINOKSEN SUUNNITTELU</vt:lpstr>
      <vt:lpstr>RYHMÄTYÖ</vt:lpstr>
      <vt:lpstr>SUUNNITTELE LIIKUNTATAPAHTUMA</vt:lpstr>
      <vt:lpstr>ESIMERKKI TOIMINTAKAUDEN KALENTERISTA</vt:lpstr>
      <vt:lpstr>ESIMERKKI TOIMINTAKAUDEN KALENTERISTA</vt:lpstr>
      <vt:lpstr>LIIKUNTAOSIO MALLI</vt:lpstr>
      <vt:lpstr> ENSIAPU </vt:lpstr>
      <vt:lpstr> TAVOITTEENA TOIMIVA VLK-KERHO</vt:lpstr>
      <vt:lpstr>Liikuntakäyntien kirjaaminen</vt:lpstr>
      <vt:lpstr>PowerPoint-esitys</vt:lpstr>
      <vt:lpstr>Suoritusten kirjaaminen</vt:lpstr>
      <vt:lpstr>Miksi ”Liikkuri”</vt:lpstr>
      <vt:lpstr>Palattuani  joukko-osastoon VARUSKUNTAAN</vt:lpstr>
      <vt:lpstr>JOUKKO-OSASTOJEN  ESITTELYT</vt:lpstr>
      <vt:lpstr>MUISTIINPANOT</vt:lpstr>
      <vt:lpstr>Yhteystiedot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Jouni Leppäsaajo</dc:creator>
  <cp:lastModifiedBy>Santeri Martikainen Suomen Sotilasurheiluliitto ry</cp:lastModifiedBy>
  <cp:revision>46</cp:revision>
  <cp:lastPrinted>2023-01-01T14:06:24Z</cp:lastPrinted>
  <dcterms:created xsi:type="dcterms:W3CDTF">2020-04-20T11:56:08Z</dcterms:created>
  <dcterms:modified xsi:type="dcterms:W3CDTF">2024-03-24T14:52:43Z</dcterms:modified>
</cp:coreProperties>
</file>