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8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348"/>
            <a:ext cx="1378393" cy="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5CC3-4617-4CF1-AD06-E3D83AC85BAC}" type="datetimeFigureOut">
              <a:rPr lang="fi-FI" smtClean="0"/>
              <a:t>19.6.2017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DE12-3F33-40DB-AF50-EF0081E657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1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vlk.liikkuri.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VLK-LIIKKURI MANUAL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VARUSMIEHEN KÄYTTÖLIITTYMÄ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http://vlk.liikkuri.fi</a:t>
            </a:r>
            <a:r>
              <a:rPr lang="fi-FI" dirty="0"/>
              <a:t>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67" y="470243"/>
            <a:ext cx="2030266" cy="1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53767" cy="6857999"/>
          </a:xfrm>
        </p:spPr>
      </p:pic>
      <p:sp>
        <p:nvSpPr>
          <p:cNvPr id="2" name="Tekstiruutu 1"/>
          <p:cNvSpPr txBox="1"/>
          <p:nvPr/>
        </p:nvSpPr>
        <p:spPr>
          <a:xfrm>
            <a:off x="8253767" y="198783"/>
            <a:ext cx="3938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	</a:t>
            </a:r>
          </a:p>
          <a:p>
            <a:endParaRPr lang="fi-FI" dirty="0"/>
          </a:p>
          <a:p>
            <a:r>
              <a:rPr lang="fi-FI" dirty="0"/>
              <a:t>	Oma käyntihistoria</a:t>
            </a:r>
          </a:p>
          <a:p>
            <a:endParaRPr lang="fi-FI" dirty="0"/>
          </a:p>
          <a:p>
            <a:r>
              <a:rPr lang="fi-FI" dirty="0"/>
              <a:t>	Omat varaukset kerhoihin</a:t>
            </a:r>
          </a:p>
          <a:p>
            <a:endParaRPr lang="fi-FI" dirty="0"/>
          </a:p>
          <a:p>
            <a:r>
              <a:rPr lang="fi-FI" dirty="0"/>
              <a:t>		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</a:t>
            </a:r>
          </a:p>
          <a:p>
            <a:endParaRPr lang="fi-FI" dirty="0"/>
          </a:p>
          <a:p>
            <a:r>
              <a:rPr lang="fi-FI" dirty="0"/>
              <a:t>	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</a:t>
            </a:r>
          </a:p>
        </p:txBody>
      </p:sp>
      <p:cxnSp>
        <p:nvCxnSpPr>
          <p:cNvPr id="17" name="Suora nuoliyhdysviiva 16"/>
          <p:cNvCxnSpPr/>
          <p:nvPr/>
        </p:nvCxnSpPr>
        <p:spPr>
          <a:xfrm flipH="1">
            <a:off x="7142922" y="993913"/>
            <a:ext cx="2001078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>
            <a:off x="6824870" y="1470991"/>
            <a:ext cx="2266121" cy="123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31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21"/>
            <a:ext cx="12192000" cy="5694360"/>
          </a:xfrm>
        </p:spPr>
      </p:pic>
    </p:spTree>
    <p:extLst>
      <p:ext uri="{BB962C8B-B14F-4D97-AF65-F5344CB8AC3E}">
        <p14:creationId xmlns:p14="http://schemas.microsoft.com/office/powerpoint/2010/main" val="9098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ETUSIVU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1" y="1825625"/>
            <a:ext cx="10091558" cy="4351338"/>
          </a:xfrm>
        </p:spPr>
      </p:pic>
    </p:spTree>
    <p:extLst>
      <p:ext uri="{BB962C8B-B14F-4D97-AF65-F5344CB8AC3E}">
        <p14:creationId xmlns:p14="http://schemas.microsoft.com/office/powerpoint/2010/main" val="230363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5" y="0"/>
            <a:ext cx="9889588" cy="6153843"/>
          </a:xfrm>
        </p:spPr>
      </p:pic>
    </p:spTree>
    <p:extLst>
      <p:ext uri="{BB962C8B-B14F-4D97-AF65-F5344CB8AC3E}">
        <p14:creationId xmlns:p14="http://schemas.microsoft.com/office/powerpoint/2010/main" val="126807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53767" cy="6857999"/>
          </a:xfrm>
        </p:spPr>
      </p:pic>
      <p:sp>
        <p:nvSpPr>
          <p:cNvPr id="2" name="Tekstiruutu 1"/>
          <p:cNvSpPr txBox="1"/>
          <p:nvPr/>
        </p:nvSpPr>
        <p:spPr>
          <a:xfrm>
            <a:off x="8253767" y="198783"/>
            <a:ext cx="39382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	Omat tiedot valikko</a:t>
            </a:r>
          </a:p>
          <a:p>
            <a:endParaRPr lang="fi-FI" dirty="0"/>
          </a:p>
          <a:p>
            <a:r>
              <a:rPr lang="fi-FI" dirty="0"/>
              <a:t>	Oma käyntihistoria</a:t>
            </a:r>
          </a:p>
          <a:p>
            <a:endParaRPr lang="fi-FI" dirty="0"/>
          </a:p>
          <a:p>
            <a:r>
              <a:rPr lang="fi-FI" dirty="0"/>
              <a:t>	Omat varaukset kerhoihin</a:t>
            </a:r>
          </a:p>
          <a:p>
            <a:endParaRPr lang="fi-FI" dirty="0"/>
          </a:p>
          <a:p>
            <a:r>
              <a:rPr lang="fi-FI" dirty="0"/>
              <a:t>		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Tulevat VLK-kerhot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Varuskunnan ilmoitustaulu</a:t>
            </a:r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4691270" y="3392557"/>
            <a:ext cx="4267200" cy="45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>
            <a:off x="5009322" y="5327374"/>
            <a:ext cx="3882887" cy="463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 flipV="1">
            <a:off x="8253767" y="198783"/>
            <a:ext cx="837224" cy="17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7142922" y="993913"/>
            <a:ext cx="2001078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>
            <a:off x="6824870" y="1470991"/>
            <a:ext cx="2266121" cy="123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9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344"/>
            <a:ext cx="10183983" cy="5420026"/>
          </a:xfrm>
        </p:spPr>
      </p:pic>
      <p:sp>
        <p:nvSpPr>
          <p:cNvPr id="6" name="Tekstiruutu 5"/>
          <p:cNvSpPr txBox="1"/>
          <p:nvPr/>
        </p:nvSpPr>
        <p:spPr>
          <a:xfrm>
            <a:off x="10325686" y="211015"/>
            <a:ext cx="1866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VLK-pisteitä kerättävä ennen kuntoisuusloma esitystä</a:t>
            </a:r>
          </a:p>
          <a:p>
            <a:endParaRPr lang="fi-FI" dirty="0"/>
          </a:p>
          <a:p>
            <a:r>
              <a:rPr lang="fi-FI" dirty="0"/>
              <a:t>Kerhot joihin varusmies on ilmoittautunut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Kertyneet VLK-pisteet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Omien tietojen  muokkaus</a:t>
            </a:r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2672862" y="1491175"/>
            <a:ext cx="7511121" cy="264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H="1">
            <a:off x="2623930" y="2915478"/>
            <a:ext cx="7560053" cy="19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3034748" y="4135902"/>
            <a:ext cx="7023652" cy="93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H="1">
            <a:off x="2531159" y="5592417"/>
            <a:ext cx="7652824" cy="9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9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2842" cy="6858000"/>
          </a:xfrm>
        </p:spPr>
      </p:pic>
      <p:sp>
        <p:nvSpPr>
          <p:cNvPr id="6" name="Tekstiruutu 5"/>
          <p:cNvSpPr txBox="1"/>
          <p:nvPr/>
        </p:nvSpPr>
        <p:spPr>
          <a:xfrm>
            <a:off x="7413674" y="253218"/>
            <a:ext cx="4403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Pakolliset tiedot ovat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Nimi (SUKUNIMI, ETUNIMI)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Sähköposti</a:t>
            </a:r>
            <a:br>
              <a:rPr lang="fi-FI" dirty="0"/>
            </a:br>
            <a:r>
              <a:rPr lang="fi-FI" dirty="0"/>
              <a:t> (salasanan palautusta varten)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Sotilasarvo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Varuskunta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Yksikkö</a:t>
            </a:r>
          </a:p>
        </p:txBody>
      </p:sp>
    </p:spTree>
    <p:extLst>
      <p:ext uri="{BB962C8B-B14F-4D97-AF65-F5344CB8AC3E}">
        <p14:creationId xmlns:p14="http://schemas.microsoft.com/office/powerpoint/2010/main" val="308633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3768" cy="6858000"/>
          </a:xfrm>
        </p:spPr>
      </p:pic>
      <p:sp>
        <p:nvSpPr>
          <p:cNvPr id="10" name="Tekstiruutu 9"/>
          <p:cNvSpPr txBox="1"/>
          <p:nvPr/>
        </p:nvSpPr>
        <p:spPr>
          <a:xfrm>
            <a:off x="8370277" y="211015"/>
            <a:ext cx="35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Valikko</a:t>
            </a:r>
          </a:p>
          <a:p>
            <a:r>
              <a:rPr lang="fi-FI" dirty="0"/>
              <a:t>	- Aktiviteetit</a:t>
            </a:r>
          </a:p>
        </p:txBody>
      </p:sp>
      <p:cxnSp>
        <p:nvCxnSpPr>
          <p:cNvPr id="12" name="Suora nuoliyhdysviiva 11"/>
          <p:cNvCxnSpPr/>
          <p:nvPr/>
        </p:nvCxnSpPr>
        <p:spPr>
          <a:xfrm flipH="1">
            <a:off x="7202658" y="689317"/>
            <a:ext cx="1941342" cy="16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6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47942" cy="5627077"/>
          </a:xfrm>
        </p:spPr>
      </p:pic>
    </p:spTree>
    <p:extLst>
      <p:ext uri="{BB962C8B-B14F-4D97-AF65-F5344CB8AC3E}">
        <p14:creationId xmlns:p14="http://schemas.microsoft.com/office/powerpoint/2010/main" val="411748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49" y="1825625"/>
            <a:ext cx="9316501" cy="4351338"/>
          </a:xfrm>
        </p:spPr>
      </p:pic>
    </p:spTree>
    <p:extLst>
      <p:ext uri="{BB962C8B-B14F-4D97-AF65-F5344CB8AC3E}">
        <p14:creationId xmlns:p14="http://schemas.microsoft.com/office/powerpoint/2010/main" val="103011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Laajakuva</PresentationFormat>
  <Paragraphs>63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VLK-LIIKKURI MANUAL</vt:lpstr>
      <vt:lpstr>ETUSIVU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VLK-LIIKKURI MANUAL</dc:title>
  <dc:creator>Jouni Leppäsaajo</dc:creator>
  <cp:lastModifiedBy>Jouni Leppäsaajo</cp:lastModifiedBy>
  <cp:revision>10</cp:revision>
  <dcterms:created xsi:type="dcterms:W3CDTF">2017-06-19T17:20:20Z</dcterms:created>
  <dcterms:modified xsi:type="dcterms:W3CDTF">2017-06-19T17:44:57Z</dcterms:modified>
</cp:coreProperties>
</file>